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48"/>
  </p:notesMasterIdLst>
  <p:handoutMasterIdLst>
    <p:handoutMasterId r:id="rId49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567A"/>
    <a:srgbClr val="0D1D51"/>
    <a:srgbClr val="0072C7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364" autoAdjust="0"/>
  </p:normalViewPr>
  <p:slideViewPr>
    <p:cSldViewPr snapToGrid="0" showGuides="1">
      <p:cViewPr varScale="1">
        <p:scale>
          <a:sx n="78" d="100"/>
          <a:sy n="78" d="100"/>
        </p:scale>
        <p:origin x="67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6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3"/>
    </p:cViewPr>
  </p:sorterViewPr>
  <p:notesViewPr>
    <p:cSldViewPr snapToGrid="0">
      <p:cViewPr varScale="1">
        <p:scale>
          <a:sx n="60" d="100"/>
          <a:sy n="60" d="100"/>
        </p:scale>
        <p:origin x="2424" y="1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381889763779528E-2"/>
          <c:y val="4.8576480023330419E-2"/>
          <c:w val="0.85817366579177601"/>
          <c:h val="0.9212962962962962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Sheet1!$A$1:$A$171</c:f>
              <c:numCache>
                <c:formatCode>General</c:formatCode>
                <c:ptCount val="171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18</c:v>
                </c:pt>
                <c:pt idx="7">
                  <c:v>21</c:v>
                </c:pt>
                <c:pt idx="8">
                  <c:v>24</c:v>
                </c:pt>
                <c:pt idx="9">
                  <c:v>27</c:v>
                </c:pt>
                <c:pt idx="10">
                  <c:v>30</c:v>
                </c:pt>
                <c:pt idx="11">
                  <c:v>24</c:v>
                </c:pt>
                <c:pt idx="12">
                  <c:v>18</c:v>
                </c:pt>
                <c:pt idx="13">
                  <c:v>12</c:v>
                </c:pt>
                <c:pt idx="14">
                  <c:v>6</c:v>
                </c:pt>
                <c:pt idx="15" formatCode="0.00E+00">
                  <c:v>-1.4210899999999999E-14</c:v>
                </c:pt>
                <c:pt idx="16">
                  <c:v>-6</c:v>
                </c:pt>
                <c:pt idx="17">
                  <c:v>-12</c:v>
                </c:pt>
                <c:pt idx="18">
                  <c:v>-18</c:v>
                </c:pt>
                <c:pt idx="19">
                  <c:v>-24</c:v>
                </c:pt>
                <c:pt idx="20">
                  <c:v>-30</c:v>
                </c:pt>
                <c:pt idx="21">
                  <c:v>-27.75</c:v>
                </c:pt>
                <c:pt idx="22">
                  <c:v>-24.375</c:v>
                </c:pt>
                <c:pt idx="23">
                  <c:v>-19.3125</c:v>
                </c:pt>
                <c:pt idx="24">
                  <c:v>-11.7188</c:v>
                </c:pt>
                <c:pt idx="25">
                  <c:v>-2.71875</c:v>
                </c:pt>
                <c:pt idx="26">
                  <c:v>6.28125</c:v>
                </c:pt>
                <c:pt idx="27">
                  <c:v>15.2813</c:v>
                </c:pt>
                <c:pt idx="28">
                  <c:v>24.281300000000002</c:v>
                </c:pt>
                <c:pt idx="29">
                  <c:v>33.281300000000002</c:v>
                </c:pt>
                <c:pt idx="30">
                  <c:v>42.281300000000002</c:v>
                </c:pt>
                <c:pt idx="31">
                  <c:v>51.281300000000002</c:v>
                </c:pt>
                <c:pt idx="32">
                  <c:v>59.625</c:v>
                </c:pt>
                <c:pt idx="33">
                  <c:v>56.625</c:v>
                </c:pt>
                <c:pt idx="34">
                  <c:v>52.125</c:v>
                </c:pt>
                <c:pt idx="35">
                  <c:v>45.375</c:v>
                </c:pt>
                <c:pt idx="36">
                  <c:v>35.25</c:v>
                </c:pt>
                <c:pt idx="37">
                  <c:v>23.25</c:v>
                </c:pt>
                <c:pt idx="38">
                  <c:v>11.25</c:v>
                </c:pt>
                <c:pt idx="39">
                  <c:v>-0.75</c:v>
                </c:pt>
                <c:pt idx="40">
                  <c:v>-12.75</c:v>
                </c:pt>
                <c:pt idx="41">
                  <c:v>-24.75</c:v>
                </c:pt>
                <c:pt idx="42">
                  <c:v>-36.75</c:v>
                </c:pt>
                <c:pt idx="43">
                  <c:v>-48.75</c:v>
                </c:pt>
                <c:pt idx="44">
                  <c:v>-59.0625</c:v>
                </c:pt>
                <c:pt idx="45">
                  <c:v>-55.3125</c:v>
                </c:pt>
                <c:pt idx="46">
                  <c:v>-49.6875</c:v>
                </c:pt>
                <c:pt idx="47">
                  <c:v>-41.25</c:v>
                </c:pt>
                <c:pt idx="48">
                  <c:v>-28.593800000000002</c:v>
                </c:pt>
                <c:pt idx="49">
                  <c:v>-13.5938</c:v>
                </c:pt>
                <c:pt idx="50">
                  <c:v>1.40625</c:v>
                </c:pt>
                <c:pt idx="51">
                  <c:v>5.15625</c:v>
                </c:pt>
                <c:pt idx="52">
                  <c:v>10.7813</c:v>
                </c:pt>
                <c:pt idx="53">
                  <c:v>19.218800000000002</c:v>
                </c:pt>
                <c:pt idx="54">
                  <c:v>27.656300000000002</c:v>
                </c:pt>
                <c:pt idx="55">
                  <c:v>36.093800000000002</c:v>
                </c:pt>
                <c:pt idx="56">
                  <c:v>48.75</c:v>
                </c:pt>
                <c:pt idx="57">
                  <c:v>61.406300000000002</c:v>
                </c:pt>
                <c:pt idx="58">
                  <c:v>74.0625</c:v>
                </c:pt>
                <c:pt idx="59">
                  <c:v>89.0625</c:v>
                </c:pt>
                <c:pt idx="60">
                  <c:v>86.625</c:v>
                </c:pt>
                <c:pt idx="61">
                  <c:v>79.875</c:v>
                </c:pt>
                <c:pt idx="62">
                  <c:v>69.75</c:v>
                </c:pt>
                <c:pt idx="63">
                  <c:v>54.5625</c:v>
                </c:pt>
                <c:pt idx="64">
                  <c:v>36.5625</c:v>
                </c:pt>
                <c:pt idx="65">
                  <c:v>18.5625</c:v>
                </c:pt>
                <c:pt idx="66">
                  <c:v>14.0625</c:v>
                </c:pt>
                <c:pt idx="67">
                  <c:v>9.5625</c:v>
                </c:pt>
                <c:pt idx="68">
                  <c:v>2.8125</c:v>
                </c:pt>
                <c:pt idx="69">
                  <c:v>-7.3125</c:v>
                </c:pt>
                <c:pt idx="70">
                  <c:v>-22.5</c:v>
                </c:pt>
                <c:pt idx="71">
                  <c:v>-40.5</c:v>
                </c:pt>
                <c:pt idx="72">
                  <c:v>-58.5</c:v>
                </c:pt>
                <c:pt idx="73">
                  <c:v>-76.5</c:v>
                </c:pt>
                <c:pt idx="74">
                  <c:v>-84.75</c:v>
                </c:pt>
                <c:pt idx="75">
                  <c:v>-79.5</c:v>
                </c:pt>
                <c:pt idx="76">
                  <c:v>-71.625</c:v>
                </c:pt>
                <c:pt idx="77">
                  <c:v>-59.8125</c:v>
                </c:pt>
                <c:pt idx="78">
                  <c:v>-42.093800000000002</c:v>
                </c:pt>
                <c:pt idx="79">
                  <c:v>-21.093800000000002</c:v>
                </c:pt>
                <c:pt idx="80">
                  <c:v>-15.8438</c:v>
                </c:pt>
                <c:pt idx="81">
                  <c:v>-7.96875</c:v>
                </c:pt>
                <c:pt idx="82">
                  <c:v>3.84375</c:v>
                </c:pt>
                <c:pt idx="83">
                  <c:v>21.5625</c:v>
                </c:pt>
                <c:pt idx="84">
                  <c:v>42.5625</c:v>
                </c:pt>
                <c:pt idx="85">
                  <c:v>63.5625</c:v>
                </c:pt>
                <c:pt idx="86">
                  <c:v>84.5625</c:v>
                </c:pt>
                <c:pt idx="87">
                  <c:v>105.563</c:v>
                </c:pt>
                <c:pt idx="88">
                  <c:v>112.5</c:v>
                </c:pt>
                <c:pt idx="89">
                  <c:v>106.5</c:v>
                </c:pt>
                <c:pt idx="90">
                  <c:v>100.5</c:v>
                </c:pt>
                <c:pt idx="91">
                  <c:v>91.5</c:v>
                </c:pt>
                <c:pt idx="92">
                  <c:v>78</c:v>
                </c:pt>
                <c:pt idx="93">
                  <c:v>57.75</c:v>
                </c:pt>
                <c:pt idx="94">
                  <c:v>33.75</c:v>
                </c:pt>
                <c:pt idx="95">
                  <c:v>27.75</c:v>
                </c:pt>
                <c:pt idx="96">
                  <c:v>21.75</c:v>
                </c:pt>
                <c:pt idx="97">
                  <c:v>12.75</c:v>
                </c:pt>
                <c:pt idx="98">
                  <c:v>-0.75</c:v>
                </c:pt>
                <c:pt idx="99">
                  <c:v>-21</c:v>
                </c:pt>
                <c:pt idx="100">
                  <c:v>-45</c:v>
                </c:pt>
                <c:pt idx="101">
                  <c:v>-69</c:v>
                </c:pt>
                <c:pt idx="102">
                  <c:v>-93</c:v>
                </c:pt>
                <c:pt idx="103">
                  <c:v>-117</c:v>
                </c:pt>
                <c:pt idx="104">
                  <c:v>-116.625</c:v>
                </c:pt>
                <c:pt idx="105">
                  <c:v>-106.5</c:v>
                </c:pt>
                <c:pt idx="106">
                  <c:v>-91.3125</c:v>
                </c:pt>
                <c:pt idx="107">
                  <c:v>-68.531300000000002</c:v>
                </c:pt>
                <c:pt idx="108">
                  <c:v>-41.531300000000002</c:v>
                </c:pt>
                <c:pt idx="109">
                  <c:v>-34.781300000000002</c:v>
                </c:pt>
                <c:pt idx="110">
                  <c:v>-28.031300000000002</c:v>
                </c:pt>
                <c:pt idx="111">
                  <c:v>-21.281300000000002</c:v>
                </c:pt>
                <c:pt idx="112">
                  <c:v>-14.5313</c:v>
                </c:pt>
                <c:pt idx="113">
                  <c:v>-4.40625</c:v>
                </c:pt>
                <c:pt idx="114">
                  <c:v>10.7813</c:v>
                </c:pt>
                <c:pt idx="115">
                  <c:v>33.5625</c:v>
                </c:pt>
                <c:pt idx="116">
                  <c:v>60.5625</c:v>
                </c:pt>
                <c:pt idx="117">
                  <c:v>87.5625</c:v>
                </c:pt>
                <c:pt idx="118">
                  <c:v>114.563</c:v>
                </c:pt>
                <c:pt idx="119">
                  <c:v>141.56299999999999</c:v>
                </c:pt>
                <c:pt idx="120">
                  <c:v>148.31299999999999</c:v>
                </c:pt>
                <c:pt idx="121">
                  <c:v>140.625</c:v>
                </c:pt>
                <c:pt idx="122">
                  <c:v>123.75</c:v>
                </c:pt>
                <c:pt idx="123">
                  <c:v>98.4375</c:v>
                </c:pt>
                <c:pt idx="124">
                  <c:v>68.4375</c:v>
                </c:pt>
                <c:pt idx="125">
                  <c:v>60.9375</c:v>
                </c:pt>
                <c:pt idx="126">
                  <c:v>53.4375</c:v>
                </c:pt>
                <c:pt idx="127">
                  <c:v>45.9375</c:v>
                </c:pt>
                <c:pt idx="128">
                  <c:v>38.4375</c:v>
                </c:pt>
                <c:pt idx="129">
                  <c:v>30.9375</c:v>
                </c:pt>
                <c:pt idx="130">
                  <c:v>19.6875</c:v>
                </c:pt>
                <c:pt idx="131">
                  <c:v>2.8125</c:v>
                </c:pt>
                <c:pt idx="132">
                  <c:v>-22.5</c:v>
                </c:pt>
                <c:pt idx="133">
                  <c:v>-52.5</c:v>
                </c:pt>
                <c:pt idx="134">
                  <c:v>-82.5</c:v>
                </c:pt>
                <c:pt idx="135">
                  <c:v>-112.5</c:v>
                </c:pt>
                <c:pt idx="136">
                  <c:v>-142.5</c:v>
                </c:pt>
                <c:pt idx="137">
                  <c:v>-150</c:v>
                </c:pt>
                <c:pt idx="138">
                  <c:v>-137.625</c:v>
                </c:pt>
                <c:pt idx="139">
                  <c:v>-119.063</c:v>
                </c:pt>
                <c:pt idx="140">
                  <c:v>-91.218800000000002</c:v>
                </c:pt>
                <c:pt idx="141">
                  <c:v>-58.218800000000002</c:v>
                </c:pt>
                <c:pt idx="142">
                  <c:v>-49.968800000000002</c:v>
                </c:pt>
                <c:pt idx="143">
                  <c:v>-41.718800000000002</c:v>
                </c:pt>
                <c:pt idx="144">
                  <c:v>-33.468800000000002</c:v>
                </c:pt>
                <c:pt idx="145">
                  <c:v>-25.218800000000002</c:v>
                </c:pt>
                <c:pt idx="146">
                  <c:v>-16.968800000000002</c:v>
                </c:pt>
                <c:pt idx="147">
                  <c:v>-8.71875</c:v>
                </c:pt>
                <c:pt idx="148">
                  <c:v>3.65625</c:v>
                </c:pt>
                <c:pt idx="149">
                  <c:v>22.218800000000002</c:v>
                </c:pt>
                <c:pt idx="150">
                  <c:v>40.781300000000002</c:v>
                </c:pt>
                <c:pt idx="151">
                  <c:v>59.343800000000002</c:v>
                </c:pt>
                <c:pt idx="152">
                  <c:v>87.1875</c:v>
                </c:pt>
                <c:pt idx="153">
                  <c:v>120.188</c:v>
                </c:pt>
                <c:pt idx="154">
                  <c:v>153.18799999999999</c:v>
                </c:pt>
                <c:pt idx="155">
                  <c:v>173.25</c:v>
                </c:pt>
                <c:pt idx="156">
                  <c:v>164.25</c:v>
                </c:pt>
                <c:pt idx="157">
                  <c:v>155.25</c:v>
                </c:pt>
                <c:pt idx="158">
                  <c:v>141.75</c:v>
                </c:pt>
                <c:pt idx="159">
                  <c:v>121.5</c:v>
                </c:pt>
                <c:pt idx="160">
                  <c:v>91.125</c:v>
                </c:pt>
                <c:pt idx="161">
                  <c:v>82.125</c:v>
                </c:pt>
                <c:pt idx="162">
                  <c:v>68.625</c:v>
                </c:pt>
                <c:pt idx="163">
                  <c:v>48.375</c:v>
                </c:pt>
                <c:pt idx="164">
                  <c:v>18</c:v>
                </c:pt>
                <c:pt idx="165">
                  <c:v>-12.375</c:v>
                </c:pt>
                <c:pt idx="166">
                  <c:v>-42.75</c:v>
                </c:pt>
                <c:pt idx="167">
                  <c:v>-73.125</c:v>
                </c:pt>
                <c:pt idx="168">
                  <c:v>-109.125</c:v>
                </c:pt>
                <c:pt idx="169">
                  <c:v>-145.125</c:v>
                </c:pt>
                <c:pt idx="170">
                  <c:v>-180</c:v>
                </c:pt>
              </c:numCache>
            </c:numRef>
          </c:xVal>
          <c:yVal>
            <c:numRef>
              <c:f>Sheet1!$B$1:$B$171</c:f>
              <c:numCache>
                <c:formatCode>General</c:formatCode>
                <c:ptCount val="171"/>
                <c:pt idx="0">
                  <c:v>0</c:v>
                </c:pt>
                <c:pt idx="1">
                  <c:v>38477.800000000003</c:v>
                </c:pt>
                <c:pt idx="2">
                  <c:v>76955.600000000006</c:v>
                </c:pt>
                <c:pt idx="3">
                  <c:v>115433</c:v>
                </c:pt>
                <c:pt idx="4">
                  <c:v>153911</c:v>
                </c:pt>
                <c:pt idx="5">
                  <c:v>192389</c:v>
                </c:pt>
                <c:pt idx="6">
                  <c:v>230843</c:v>
                </c:pt>
                <c:pt idx="7">
                  <c:v>269136</c:v>
                </c:pt>
                <c:pt idx="8">
                  <c:v>307175</c:v>
                </c:pt>
                <c:pt idx="9">
                  <c:v>344764</c:v>
                </c:pt>
                <c:pt idx="10">
                  <c:v>380128</c:v>
                </c:pt>
                <c:pt idx="11">
                  <c:v>303172</c:v>
                </c:pt>
                <c:pt idx="12">
                  <c:v>226216</c:v>
                </c:pt>
                <c:pt idx="13">
                  <c:v>149261</c:v>
                </c:pt>
                <c:pt idx="14">
                  <c:v>72305.2</c:v>
                </c:pt>
                <c:pt idx="15">
                  <c:v>-4650.33</c:v>
                </c:pt>
                <c:pt idx="16">
                  <c:v>-81553.399999999994</c:v>
                </c:pt>
                <c:pt idx="17">
                  <c:v>-158136</c:v>
                </c:pt>
                <c:pt idx="18">
                  <c:v>-234249</c:v>
                </c:pt>
                <c:pt idx="19">
                  <c:v>-309479</c:v>
                </c:pt>
                <c:pt idx="20">
                  <c:v>-380244</c:v>
                </c:pt>
                <c:pt idx="21">
                  <c:v>-351386</c:v>
                </c:pt>
                <c:pt idx="22">
                  <c:v>-308098</c:v>
                </c:pt>
                <c:pt idx="23">
                  <c:v>-243167</c:v>
                </c:pt>
                <c:pt idx="24">
                  <c:v>-145770</c:v>
                </c:pt>
                <c:pt idx="25">
                  <c:v>-30336.799999999999</c:v>
                </c:pt>
                <c:pt idx="26">
                  <c:v>85041.4</c:v>
                </c:pt>
                <c:pt idx="27">
                  <c:v>199729</c:v>
                </c:pt>
                <c:pt idx="28">
                  <c:v>312899</c:v>
                </c:pt>
                <c:pt idx="29">
                  <c:v>413601</c:v>
                </c:pt>
                <c:pt idx="30">
                  <c:v>461372</c:v>
                </c:pt>
                <c:pt idx="31">
                  <c:v>484560</c:v>
                </c:pt>
                <c:pt idx="32">
                  <c:v>497694</c:v>
                </c:pt>
                <c:pt idx="33">
                  <c:v>459216</c:v>
                </c:pt>
                <c:pt idx="34">
                  <c:v>401499</c:v>
                </c:pt>
                <c:pt idx="35">
                  <c:v>314924</c:v>
                </c:pt>
                <c:pt idx="36">
                  <c:v>185062</c:v>
                </c:pt>
                <c:pt idx="37">
                  <c:v>31199.9</c:v>
                </c:pt>
                <c:pt idx="38">
                  <c:v>-121481</c:v>
                </c:pt>
                <c:pt idx="39">
                  <c:v>-267908</c:v>
                </c:pt>
                <c:pt idx="40">
                  <c:v>-373950</c:v>
                </c:pt>
                <c:pt idx="41">
                  <c:v>-428840</c:v>
                </c:pt>
                <c:pt idx="42">
                  <c:v>-463943</c:v>
                </c:pt>
                <c:pt idx="43">
                  <c:v>-487157</c:v>
                </c:pt>
                <c:pt idx="44">
                  <c:v>-502414</c:v>
                </c:pt>
                <c:pt idx="45">
                  <c:v>-454317</c:v>
                </c:pt>
                <c:pt idx="46">
                  <c:v>-382171</c:v>
                </c:pt>
                <c:pt idx="47">
                  <c:v>-273952</c:v>
                </c:pt>
                <c:pt idx="48">
                  <c:v>-111624</c:v>
                </c:pt>
                <c:pt idx="49">
                  <c:v>80106.3</c:v>
                </c:pt>
                <c:pt idx="50">
                  <c:v>265647</c:v>
                </c:pt>
                <c:pt idx="51">
                  <c:v>307552</c:v>
                </c:pt>
                <c:pt idx="52">
                  <c:v>358488</c:v>
                </c:pt>
                <c:pt idx="53">
                  <c:v>406977</c:v>
                </c:pt>
                <c:pt idx="54">
                  <c:v>439981</c:v>
                </c:pt>
                <c:pt idx="55">
                  <c:v>464875</c:v>
                </c:pt>
                <c:pt idx="56">
                  <c:v>490435</c:v>
                </c:pt>
                <c:pt idx="57">
                  <c:v>509274</c:v>
                </c:pt>
                <c:pt idx="58">
                  <c:v>521301</c:v>
                </c:pt>
                <c:pt idx="59">
                  <c:v>529673</c:v>
                </c:pt>
                <c:pt idx="60">
                  <c:v>498410</c:v>
                </c:pt>
                <c:pt idx="61">
                  <c:v>411835</c:v>
                </c:pt>
                <c:pt idx="62">
                  <c:v>281973</c:v>
                </c:pt>
                <c:pt idx="63">
                  <c:v>87178.7</c:v>
                </c:pt>
                <c:pt idx="64">
                  <c:v>-141953</c:v>
                </c:pt>
                <c:pt idx="65">
                  <c:v>-342980</c:v>
                </c:pt>
                <c:pt idx="66">
                  <c:v>-372487</c:v>
                </c:pt>
                <c:pt idx="67">
                  <c:v>-395007</c:v>
                </c:pt>
                <c:pt idx="68">
                  <c:v>-421393</c:v>
                </c:pt>
                <c:pt idx="69">
                  <c:v>-451889</c:v>
                </c:pt>
                <c:pt idx="70">
                  <c:v>-483151</c:v>
                </c:pt>
                <c:pt idx="71">
                  <c:v>-507921</c:v>
                </c:pt>
                <c:pt idx="72">
                  <c:v>-525221</c:v>
                </c:pt>
                <c:pt idx="73">
                  <c:v>-536559</c:v>
                </c:pt>
                <c:pt idx="74">
                  <c:v>-541072</c:v>
                </c:pt>
                <c:pt idx="75">
                  <c:v>-473735</c:v>
                </c:pt>
                <c:pt idx="76">
                  <c:v>-372731</c:v>
                </c:pt>
                <c:pt idx="77">
                  <c:v>-221225</c:v>
                </c:pt>
                <c:pt idx="78">
                  <c:v>5918.13</c:v>
                </c:pt>
                <c:pt idx="79">
                  <c:v>267213</c:v>
                </c:pt>
                <c:pt idx="80">
                  <c:v>323900</c:v>
                </c:pt>
                <c:pt idx="81">
                  <c:v>380763</c:v>
                </c:pt>
                <c:pt idx="82">
                  <c:v>430218</c:v>
                </c:pt>
                <c:pt idx="83">
                  <c:v>477439</c:v>
                </c:pt>
                <c:pt idx="84">
                  <c:v>511828</c:v>
                </c:pt>
                <c:pt idx="85">
                  <c:v>534136</c:v>
                </c:pt>
                <c:pt idx="86">
                  <c:v>548312</c:v>
                </c:pt>
                <c:pt idx="87">
                  <c:v>557538</c:v>
                </c:pt>
                <c:pt idx="88">
                  <c:v>559538</c:v>
                </c:pt>
                <c:pt idx="89">
                  <c:v>482583</c:v>
                </c:pt>
                <c:pt idx="90">
                  <c:v>405627</c:v>
                </c:pt>
                <c:pt idx="91">
                  <c:v>290194</c:v>
                </c:pt>
                <c:pt idx="92">
                  <c:v>117044</c:v>
                </c:pt>
                <c:pt idx="93">
                  <c:v>-141013</c:v>
                </c:pt>
                <c:pt idx="94">
                  <c:v>-383521</c:v>
                </c:pt>
                <c:pt idx="95">
                  <c:v>-410936</c:v>
                </c:pt>
                <c:pt idx="96">
                  <c:v>-432759</c:v>
                </c:pt>
                <c:pt idx="97">
                  <c:v>-459158</c:v>
                </c:pt>
                <c:pt idx="98">
                  <c:v>-489698</c:v>
                </c:pt>
                <c:pt idx="99">
                  <c:v>-521672</c:v>
                </c:pt>
                <c:pt idx="100">
                  <c:v>-546288</c:v>
                </c:pt>
                <c:pt idx="101">
                  <c:v>-561404</c:v>
                </c:pt>
                <c:pt idx="102">
                  <c:v>-571087</c:v>
                </c:pt>
                <c:pt idx="103">
                  <c:v>-577749</c:v>
                </c:pt>
                <c:pt idx="104">
                  <c:v>-572940</c:v>
                </c:pt>
                <c:pt idx="105">
                  <c:v>-443077</c:v>
                </c:pt>
                <c:pt idx="106">
                  <c:v>-248283</c:v>
                </c:pt>
                <c:pt idx="107">
                  <c:v>43612.2</c:v>
                </c:pt>
                <c:pt idx="108">
                  <c:v>354453</c:v>
                </c:pt>
                <c:pt idx="109">
                  <c:v>394603</c:v>
                </c:pt>
                <c:pt idx="110">
                  <c:v>423166</c:v>
                </c:pt>
                <c:pt idx="111">
                  <c:v>446057</c:v>
                </c:pt>
                <c:pt idx="112">
                  <c:v>465143</c:v>
                </c:pt>
                <c:pt idx="113">
                  <c:v>489426</c:v>
                </c:pt>
                <c:pt idx="114">
                  <c:v>518015</c:v>
                </c:pt>
                <c:pt idx="115">
                  <c:v>548730</c:v>
                </c:pt>
                <c:pt idx="116">
                  <c:v>571322</c:v>
                </c:pt>
                <c:pt idx="117">
                  <c:v>584825</c:v>
                </c:pt>
                <c:pt idx="118">
                  <c:v>592808</c:v>
                </c:pt>
                <c:pt idx="119">
                  <c:v>599378</c:v>
                </c:pt>
                <c:pt idx="120">
                  <c:v>600769</c:v>
                </c:pt>
                <c:pt idx="121">
                  <c:v>502169</c:v>
                </c:pt>
                <c:pt idx="122">
                  <c:v>285732</c:v>
                </c:pt>
                <c:pt idx="123">
                  <c:v>-38666.800000000003</c:v>
                </c:pt>
                <c:pt idx="124">
                  <c:v>-370083</c:v>
                </c:pt>
                <c:pt idx="125">
                  <c:v>-407933</c:v>
                </c:pt>
                <c:pt idx="126">
                  <c:v>-436885</c:v>
                </c:pt>
                <c:pt idx="127">
                  <c:v>-460617</c:v>
                </c:pt>
                <c:pt idx="128">
                  <c:v>-480459</c:v>
                </c:pt>
                <c:pt idx="129">
                  <c:v>-497941</c:v>
                </c:pt>
                <c:pt idx="130">
                  <c:v>-519940</c:v>
                </c:pt>
                <c:pt idx="131">
                  <c:v>-547802</c:v>
                </c:pt>
                <c:pt idx="132">
                  <c:v>-576331</c:v>
                </c:pt>
                <c:pt idx="133">
                  <c:v>-596610</c:v>
                </c:pt>
                <c:pt idx="134">
                  <c:v>-608553</c:v>
                </c:pt>
                <c:pt idx="135">
                  <c:v>-616113</c:v>
                </c:pt>
                <c:pt idx="136">
                  <c:v>-622936</c:v>
                </c:pt>
                <c:pt idx="137">
                  <c:v>-624412</c:v>
                </c:pt>
                <c:pt idx="138">
                  <c:v>-465692</c:v>
                </c:pt>
                <c:pt idx="139">
                  <c:v>-227612</c:v>
                </c:pt>
                <c:pt idx="140">
                  <c:v>127956</c:v>
                </c:pt>
                <c:pt idx="141">
                  <c:v>416426</c:v>
                </c:pt>
                <c:pt idx="142">
                  <c:v>447565</c:v>
                </c:pt>
                <c:pt idx="143">
                  <c:v>473066</c:v>
                </c:pt>
                <c:pt idx="144">
                  <c:v>494922</c:v>
                </c:pt>
                <c:pt idx="145">
                  <c:v>513887</c:v>
                </c:pt>
                <c:pt idx="146">
                  <c:v>530255</c:v>
                </c:pt>
                <c:pt idx="147">
                  <c:v>544810</c:v>
                </c:pt>
                <c:pt idx="148">
                  <c:v>564755</c:v>
                </c:pt>
                <c:pt idx="149">
                  <c:v>588338</c:v>
                </c:pt>
                <c:pt idx="150">
                  <c:v>605206</c:v>
                </c:pt>
                <c:pt idx="151">
                  <c:v>617657</c:v>
                </c:pt>
                <c:pt idx="152">
                  <c:v>629524</c:v>
                </c:pt>
                <c:pt idx="153">
                  <c:v>637786</c:v>
                </c:pt>
                <c:pt idx="154">
                  <c:v>644877</c:v>
                </c:pt>
                <c:pt idx="155">
                  <c:v>648707</c:v>
                </c:pt>
                <c:pt idx="156">
                  <c:v>533275</c:v>
                </c:pt>
                <c:pt idx="157">
                  <c:v>417842</c:v>
                </c:pt>
                <c:pt idx="158">
                  <c:v>244696</c:v>
                </c:pt>
                <c:pt idx="159">
                  <c:v>-14908.9</c:v>
                </c:pt>
                <c:pt idx="160">
                  <c:v>-358282</c:v>
                </c:pt>
                <c:pt idx="161">
                  <c:v>-404647</c:v>
                </c:pt>
                <c:pt idx="162">
                  <c:v>-456311</c:v>
                </c:pt>
                <c:pt idx="163">
                  <c:v>-513784</c:v>
                </c:pt>
                <c:pt idx="164">
                  <c:v>-571840</c:v>
                </c:pt>
                <c:pt idx="165">
                  <c:v>-612690</c:v>
                </c:pt>
                <c:pt idx="166">
                  <c:v>-636953</c:v>
                </c:pt>
                <c:pt idx="167">
                  <c:v>-650628</c:v>
                </c:pt>
                <c:pt idx="168">
                  <c:v>-659780</c:v>
                </c:pt>
                <c:pt idx="169">
                  <c:v>-666678</c:v>
                </c:pt>
                <c:pt idx="170">
                  <c:v>-672533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DC4-432D-9855-80C8AE76A0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2944424"/>
        <c:axId val="462945408"/>
      </c:scatterChart>
      <c:valAx>
        <c:axId val="462944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2945408"/>
        <c:crosses val="autoZero"/>
        <c:crossBetween val="midCat"/>
      </c:valAx>
      <c:valAx>
        <c:axId val="462945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29444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blipFill>
      <a:blip xmlns:r="http://schemas.openxmlformats.org/officeDocument/2006/relationships" r:embed="rId3"/>
      <a:stretch>
        <a:fillRect/>
      </a:stretch>
    </a:blip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151B4DD-15C8-4661-884B-618628EC12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78A688-EE94-44BF-A9B6-FD51CF6D64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50357-9784-4A90-96B4-0B331B4230FA}" type="datetimeFigureOut">
              <a:rPr lang="en-US" smtClean="0"/>
              <a:t>7/12/2025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CB2C68-562A-4D2A-9890-4436EDCEC7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41883F-BA65-4049-B6C2-7C1A5A6D08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50802-3B37-42FB-BECC-88074371FE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079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FB4FA-E877-413E-B608-88789D806C57}" type="datetimeFigureOut">
              <a:rPr lang="en-US" noProof="0" smtClean="0"/>
              <a:t>7/12/2025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6304E-FDE3-4B4F-A3B7-EBE87F3FA5E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85138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30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accent4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999" y="1312605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49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A2F12-9117-4B68-80A7-10EC293F01F8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AF7CCD5-D217-463B-844E-D697B3459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70AB33E-36FA-416E-9307-1C85125C0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52518C90-D74B-4D84-AE06-554644DE3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879954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431CD316-21C7-4FA9-A45A-374D6AE71ED5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E107D9FB-3967-4583-A9DA-6787AF712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138D5FEB-37FF-4F26-B625-CE2BE91FF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6C2B67E8-673C-422C-B021-296E2E2B9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687010E4-ADF2-486D-8DF7-B0FF38C6DADF}"/>
              </a:ext>
            </a:extLst>
          </p:cNvPr>
          <p:cNvSpPr/>
          <p:nvPr userDrawn="1"/>
        </p:nvSpPr>
        <p:spPr>
          <a:xfrm>
            <a:off x="954140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159AA79-2237-4A27-BBC2-D44032158D19}"/>
              </a:ext>
            </a:extLst>
          </p:cNvPr>
          <p:cNvSpPr/>
          <p:nvPr userDrawn="1"/>
        </p:nvSpPr>
        <p:spPr>
          <a:xfrm>
            <a:off x="3807539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272B962-9566-42D2-B4C3-E7AA81884A83}"/>
              </a:ext>
            </a:extLst>
          </p:cNvPr>
          <p:cNvSpPr/>
          <p:nvPr userDrawn="1"/>
        </p:nvSpPr>
        <p:spPr>
          <a:xfrm>
            <a:off x="6646275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9733285-016C-4C38-816C-83D30C075C70}"/>
              </a:ext>
            </a:extLst>
          </p:cNvPr>
          <p:cNvSpPr/>
          <p:nvPr userDrawn="1"/>
        </p:nvSpPr>
        <p:spPr>
          <a:xfrm>
            <a:off x="9498658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F40DBA4-AB63-4B47-B37F-BCC3D59B5392}"/>
              </a:ext>
            </a:extLst>
          </p:cNvPr>
          <p:cNvSpPr/>
          <p:nvPr userDrawn="1"/>
        </p:nvSpPr>
        <p:spPr>
          <a:xfrm>
            <a:off x="4011967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3EF0AFB-D099-4FF1-8963-7DA87268867F}"/>
              </a:ext>
            </a:extLst>
          </p:cNvPr>
          <p:cNvSpPr/>
          <p:nvPr userDrawn="1"/>
        </p:nvSpPr>
        <p:spPr>
          <a:xfrm>
            <a:off x="6850703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872C96E-9AF3-4FA0-8180-C213C7F2209E}"/>
              </a:ext>
            </a:extLst>
          </p:cNvPr>
          <p:cNvSpPr/>
          <p:nvPr userDrawn="1"/>
        </p:nvSpPr>
        <p:spPr>
          <a:xfrm>
            <a:off x="9703086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A08BE29-CFA5-4E0D-9DBE-A430AE1B8072}"/>
              </a:ext>
            </a:extLst>
          </p:cNvPr>
          <p:cNvSpPr/>
          <p:nvPr userDrawn="1"/>
        </p:nvSpPr>
        <p:spPr>
          <a:xfrm>
            <a:off x="1158568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B995BE-66C2-4379-885F-4BE069DA39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3638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B56B6C6-9F3C-4E80-BBAD-280E697B89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57037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54704160-1ED7-4B90-8963-0F887C73E9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95773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6610597-6A76-4A06-82A5-A8FFC5BAEA0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48156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F56D2E5-86E4-473A-A62F-B7029E5B2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454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93934E34-6CC7-492D-9515-EBEC72EFF4CB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524454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4E27467-A1AA-4773-AAB5-A96267FBD71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3377853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CABD5EB-4A8B-448B-8ED1-B8B420815B2D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377853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0D86883C-E501-47FF-AE1A-E9CE8B71B421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216589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683A037-F698-4CC9-904D-F377D71F690F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6216589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0A095594-2B82-44ED-8C9B-DA7C4D3D2872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9068972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54CDD46A-22ED-48F5-9B5F-13B1B5C4B320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9068972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</p:spTree>
    <p:extLst>
      <p:ext uri="{BB962C8B-B14F-4D97-AF65-F5344CB8AC3E}">
        <p14:creationId xmlns:p14="http://schemas.microsoft.com/office/powerpoint/2010/main" val="3876503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999" y="1844881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0FBE0E-A6B0-483E-93DD-5C20DA069D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/>
            </a:lvl1pPr>
          </a:lstStyle>
          <a:p>
            <a:pPr marL="228600" lvl="0" indent="-22860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pic>
        <p:nvPicPr>
          <p:cNvPr id="17" name="Graphic 16" descr="Envelope">
            <a:extLst>
              <a:ext uri="{FF2B5EF4-FFF2-40B4-BE49-F238E27FC236}">
                <a16:creationId xmlns:a16="http://schemas.microsoft.com/office/drawing/2014/main" id="{E5B30B87-6C2E-48F1-9026-E4F6BEA1CF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18" name="Graphic 17" descr="Network">
            <a:extLst>
              <a:ext uri="{FF2B5EF4-FFF2-40B4-BE49-F238E27FC236}">
                <a16:creationId xmlns:a16="http://schemas.microsoft.com/office/drawing/2014/main" id="{2DA3CFE0-4ED8-4345-A158-94E70F463E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519AB8-2D8F-4EE5-B4E4-7A48430A4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998" y="3309109"/>
            <a:ext cx="5163222" cy="673365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>
                <a:solidFill>
                  <a:schemeClr val="accent4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7136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C312F4-62C2-4903-8C4B-423A8717E481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ADF17BC1-06CE-42EA-A970-31A7ED871A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035F1B3-4E91-44FF-B4E7-E5D87C7A03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pic>
        <p:nvPicPr>
          <p:cNvPr id="18" name="Graphic 16" descr="Envelope">
            <a:extLst>
              <a:ext uri="{FF2B5EF4-FFF2-40B4-BE49-F238E27FC236}">
                <a16:creationId xmlns:a16="http://schemas.microsoft.com/office/drawing/2014/main" id="{E5B30B87-6C2E-48F1-9026-E4F6BEA1CF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23" name="Graphic 17" descr="Network">
            <a:extLst>
              <a:ext uri="{FF2B5EF4-FFF2-40B4-BE49-F238E27FC236}">
                <a16:creationId xmlns:a16="http://schemas.microsoft.com/office/drawing/2014/main" id="{2DA3CFE0-4ED8-4345-A158-94E70F463E9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666C42-DD4B-4BFA-BE15-4D20CFD5D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744" y="3275218"/>
            <a:ext cx="5188475" cy="826628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10107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F54E98B-AC75-484D-9121-68498EB888AA}"/>
              </a:ext>
            </a:extLst>
          </p:cNvPr>
          <p:cNvSpPr/>
          <p:nvPr userDrawn="1"/>
        </p:nvSpPr>
        <p:spPr>
          <a:xfrm>
            <a:off x="754010" y="708293"/>
            <a:ext cx="5334029" cy="5334029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20007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FC40B0-ED27-47E5-A3C2-32A8418567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38" y="6260507"/>
            <a:ext cx="1075427" cy="41492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D5251EA-F450-4DD1-995B-DC89513424C8}"/>
              </a:ext>
            </a:extLst>
          </p:cNvPr>
          <p:cNvGrpSpPr/>
          <p:nvPr userDrawn="1"/>
        </p:nvGrpSpPr>
        <p:grpSpPr>
          <a:xfrm rot="16200000">
            <a:off x="1637386" y="1473117"/>
            <a:ext cx="8917229" cy="10769768"/>
            <a:chOff x="-1728305" y="-2049517"/>
            <a:chExt cx="8917229" cy="1076976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4882F4E-E8C8-46FE-A9C8-7B79782767F6}"/>
                </a:ext>
              </a:extLst>
            </p:cNvPr>
            <p:cNvSpPr/>
            <p:nvPr userDrawn="1"/>
          </p:nvSpPr>
          <p:spPr>
            <a:xfrm>
              <a:off x="754010" y="708293"/>
              <a:ext cx="5334029" cy="5334029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65CD13B-04FB-40D5-AF62-2F43CF49BA9B}"/>
                </a:ext>
              </a:extLst>
            </p:cNvPr>
            <p:cNvGrpSpPr/>
            <p:nvPr userDrawn="1"/>
          </p:nvGrpSpPr>
          <p:grpSpPr>
            <a:xfrm>
              <a:off x="-1728305" y="-2049517"/>
              <a:ext cx="8917229" cy="10769768"/>
              <a:chOff x="11114088" y="2241550"/>
              <a:chExt cx="1905000" cy="2354263"/>
            </a:xfrm>
            <a:solidFill>
              <a:schemeClr val="bg1">
                <a:alpha val="16000"/>
              </a:schemeClr>
            </a:solidFill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01876F8F-C11E-4FB2-8150-1F0602752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088" y="2241550"/>
                <a:ext cx="1905000" cy="2354263"/>
              </a:xfrm>
              <a:custGeom>
                <a:avLst/>
                <a:gdLst>
                  <a:gd name="T0" fmla="*/ 0 w 447"/>
                  <a:gd name="T1" fmla="*/ 264 h 553"/>
                  <a:gd name="T2" fmla="*/ 141 w 447"/>
                  <a:gd name="T3" fmla="*/ 48 h 553"/>
                  <a:gd name="T4" fmla="*/ 414 w 447"/>
                  <a:gd name="T5" fmla="*/ 67 h 553"/>
                  <a:gd name="T6" fmla="*/ 438 w 447"/>
                  <a:gd name="T7" fmla="*/ 98 h 553"/>
                  <a:gd name="T8" fmla="*/ 391 w 447"/>
                  <a:gd name="T9" fmla="*/ 111 h 553"/>
                  <a:gd name="T10" fmla="*/ 94 w 447"/>
                  <a:gd name="T11" fmla="*/ 149 h 553"/>
                  <a:gd name="T12" fmla="*/ 107 w 447"/>
                  <a:gd name="T13" fmla="*/ 424 h 553"/>
                  <a:gd name="T14" fmla="*/ 383 w 447"/>
                  <a:gd name="T15" fmla="*/ 453 h 553"/>
                  <a:gd name="T16" fmla="*/ 393 w 447"/>
                  <a:gd name="T17" fmla="*/ 446 h 553"/>
                  <a:gd name="T18" fmla="*/ 433 w 447"/>
                  <a:gd name="T19" fmla="*/ 449 h 553"/>
                  <a:gd name="T20" fmla="*/ 421 w 447"/>
                  <a:gd name="T21" fmla="*/ 485 h 553"/>
                  <a:gd name="T22" fmla="*/ 194 w 447"/>
                  <a:gd name="T23" fmla="*/ 531 h 553"/>
                  <a:gd name="T24" fmla="*/ 0 w 447"/>
                  <a:gd name="T25" fmla="*/ 264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553">
                    <a:moveTo>
                      <a:pt x="0" y="264"/>
                    </a:moveTo>
                    <a:cubicBezTo>
                      <a:pt x="5" y="176"/>
                      <a:pt x="49" y="96"/>
                      <a:pt x="141" y="48"/>
                    </a:cubicBezTo>
                    <a:cubicBezTo>
                      <a:pt x="235" y="0"/>
                      <a:pt x="327" y="9"/>
                      <a:pt x="414" y="67"/>
                    </a:cubicBezTo>
                    <a:cubicBezTo>
                      <a:pt x="425" y="75"/>
                      <a:pt x="439" y="82"/>
                      <a:pt x="438" y="98"/>
                    </a:cubicBezTo>
                    <a:cubicBezTo>
                      <a:pt x="437" y="120"/>
                      <a:pt x="413" y="127"/>
                      <a:pt x="391" y="111"/>
                    </a:cubicBezTo>
                    <a:cubicBezTo>
                      <a:pt x="294" y="40"/>
                      <a:pt x="166" y="56"/>
                      <a:pt x="94" y="149"/>
                    </a:cubicBezTo>
                    <a:cubicBezTo>
                      <a:pt x="30" y="231"/>
                      <a:pt x="36" y="349"/>
                      <a:pt x="107" y="424"/>
                    </a:cubicBezTo>
                    <a:cubicBezTo>
                      <a:pt x="180" y="502"/>
                      <a:pt x="296" y="514"/>
                      <a:pt x="383" y="453"/>
                    </a:cubicBezTo>
                    <a:cubicBezTo>
                      <a:pt x="386" y="451"/>
                      <a:pt x="390" y="449"/>
                      <a:pt x="393" y="446"/>
                    </a:cubicBezTo>
                    <a:cubicBezTo>
                      <a:pt x="407" y="433"/>
                      <a:pt x="420" y="433"/>
                      <a:pt x="433" y="449"/>
                    </a:cubicBezTo>
                    <a:cubicBezTo>
                      <a:pt x="447" y="467"/>
                      <a:pt x="433" y="477"/>
                      <a:pt x="421" y="485"/>
                    </a:cubicBezTo>
                    <a:cubicBezTo>
                      <a:pt x="353" y="537"/>
                      <a:pt x="277" y="553"/>
                      <a:pt x="194" y="531"/>
                    </a:cubicBezTo>
                    <a:cubicBezTo>
                      <a:pt x="79" y="501"/>
                      <a:pt x="1" y="397"/>
                      <a:pt x="0" y="2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08A1D05F-5F61-4156-8C83-1A002AA1E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12538" y="2590800"/>
                <a:ext cx="835025" cy="1673225"/>
              </a:xfrm>
              <a:custGeom>
                <a:avLst/>
                <a:gdLst>
                  <a:gd name="T0" fmla="*/ 0 w 196"/>
                  <a:gd name="T1" fmla="*/ 198 h 393"/>
                  <a:gd name="T2" fmla="*/ 157 w 196"/>
                  <a:gd name="T3" fmla="*/ 8 h 393"/>
                  <a:gd name="T4" fmla="*/ 192 w 196"/>
                  <a:gd name="T5" fmla="*/ 22 h 393"/>
                  <a:gd name="T6" fmla="*/ 167 w 196"/>
                  <a:gd name="T7" fmla="*/ 56 h 393"/>
                  <a:gd name="T8" fmla="*/ 48 w 196"/>
                  <a:gd name="T9" fmla="*/ 198 h 393"/>
                  <a:gd name="T10" fmla="*/ 170 w 196"/>
                  <a:gd name="T11" fmla="*/ 339 h 393"/>
                  <a:gd name="T12" fmla="*/ 193 w 196"/>
                  <a:gd name="T13" fmla="*/ 372 h 393"/>
                  <a:gd name="T14" fmla="*/ 160 w 196"/>
                  <a:gd name="T15" fmla="*/ 387 h 393"/>
                  <a:gd name="T16" fmla="*/ 0 w 196"/>
                  <a:gd name="T17" fmla="*/ 19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393">
                    <a:moveTo>
                      <a:pt x="0" y="198"/>
                    </a:moveTo>
                    <a:cubicBezTo>
                      <a:pt x="0" y="103"/>
                      <a:pt x="64" y="26"/>
                      <a:pt x="157" y="8"/>
                    </a:cubicBezTo>
                    <a:cubicBezTo>
                      <a:pt x="171" y="6"/>
                      <a:pt x="188" y="0"/>
                      <a:pt x="192" y="22"/>
                    </a:cubicBezTo>
                    <a:cubicBezTo>
                      <a:pt x="196" y="41"/>
                      <a:pt x="190" y="52"/>
                      <a:pt x="167" y="56"/>
                    </a:cubicBezTo>
                    <a:cubicBezTo>
                      <a:pt x="95" y="70"/>
                      <a:pt x="47" y="129"/>
                      <a:pt x="48" y="198"/>
                    </a:cubicBezTo>
                    <a:cubicBezTo>
                      <a:pt x="48" y="267"/>
                      <a:pt x="97" y="325"/>
                      <a:pt x="170" y="339"/>
                    </a:cubicBezTo>
                    <a:cubicBezTo>
                      <a:pt x="191" y="343"/>
                      <a:pt x="195" y="354"/>
                      <a:pt x="193" y="372"/>
                    </a:cubicBezTo>
                    <a:cubicBezTo>
                      <a:pt x="190" y="393"/>
                      <a:pt x="174" y="389"/>
                      <a:pt x="160" y="387"/>
                    </a:cubicBezTo>
                    <a:cubicBezTo>
                      <a:pt x="70" y="375"/>
                      <a:pt x="0" y="293"/>
                      <a:pt x="0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</p:grpSp>
      </p:grp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D77C47B-CC1E-41DA-9146-5DFD63065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153348"/>
            <a:ext cx="10515600" cy="64854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1652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0E0B501-22AA-4685-BE9B-A267F6F675A7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5D0E179E-CA3D-4874-9ACD-F8990F48F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A9C53936-B93A-4CF6-8766-2FA93ACFE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5776DEA2-5422-4F51-B359-652B71274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706DBD-D7E1-4734-A193-C7FE296EA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365125"/>
            <a:ext cx="10837862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A1F33A2-66F7-4D85-99DD-7B00F265A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938" y="1825625"/>
            <a:ext cx="10837862" cy="435133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03857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C2A6B906-ACDA-40FD-8AC8-0B693AB1279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17F7366-5A99-4065-90C2-AE7DF5DD0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90A089CA-63B9-4456-B0B1-17C75EBFB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8D36B2D1-BCFE-43FC-8743-7B7A30E1A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1E32FD-35A0-490A-BE40-FBF894A7E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365125"/>
            <a:ext cx="10837862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79DA8F4-EDD3-4D62-A90B-8C3C1AFB0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5938" y="1825625"/>
            <a:ext cx="5503862" cy="435133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A0DA994-B4A9-447A-BEBF-3EA31D3755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61618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616F52B4-215E-4237-893C-E22B23804744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B7C40C77-B795-4B07-B92D-2E8A56635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E703A1E-5F10-4BB5-9D52-77CB6F599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22CEE04C-09CE-41CF-937D-EC2D3C23E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1E32FD-35A0-490A-BE40-FBF894A7E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365125"/>
            <a:ext cx="10837862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74CF4BA-8DCB-42CF-A2C4-D6AF95EE3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7BA8B6E-A28D-4658-8C91-6CA7BD539B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5938" y="2505075"/>
            <a:ext cx="5157787" cy="368458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73B3215-82DB-4DBF-9E77-3AE2308C6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8DFD34E8-36CC-4FFE-926B-C170208FED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76319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57825D7-DD33-4B70-BBBE-D46E7A5352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768485"/>
            <a:ext cx="5305662" cy="5305662"/>
          </a:xfrm>
          <a:custGeom>
            <a:avLst/>
            <a:gdLst>
              <a:gd name="connsiteX0" fmla="*/ 2652831 w 5305662"/>
              <a:gd name="connsiteY0" fmla="*/ 0 h 5305662"/>
              <a:gd name="connsiteX1" fmla="*/ 5305662 w 5305662"/>
              <a:gd name="connsiteY1" fmla="*/ 2652831 h 5305662"/>
              <a:gd name="connsiteX2" fmla="*/ 2652831 w 5305662"/>
              <a:gd name="connsiteY2" fmla="*/ 5305662 h 5305662"/>
              <a:gd name="connsiteX3" fmla="*/ 0 w 5305662"/>
              <a:gd name="connsiteY3" fmla="*/ 2652831 h 5305662"/>
              <a:gd name="connsiteX4" fmla="*/ 2652831 w 5305662"/>
              <a:gd name="connsiteY4" fmla="*/ 0 h 530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662" h="5305662">
                <a:moveTo>
                  <a:pt x="2652831" y="0"/>
                </a:moveTo>
                <a:cubicBezTo>
                  <a:pt x="4117949" y="0"/>
                  <a:pt x="5305662" y="1187713"/>
                  <a:pt x="5305662" y="2652831"/>
                </a:cubicBezTo>
                <a:cubicBezTo>
                  <a:pt x="5305662" y="4117949"/>
                  <a:pt x="4117949" y="5305662"/>
                  <a:pt x="2652831" y="5305662"/>
                </a:cubicBezTo>
                <a:cubicBezTo>
                  <a:pt x="1187713" y="5305662"/>
                  <a:pt x="0" y="4117949"/>
                  <a:pt x="0" y="2652831"/>
                </a:cubicBezTo>
                <a:cubicBezTo>
                  <a:pt x="0" y="1187713"/>
                  <a:pt x="1187713" y="0"/>
                  <a:pt x="2652831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 flipH="1">
            <a:off x="5400786" y="-2003509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19A1397F-1946-4CBE-9EC5-159C3CBC7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535F2AB-153E-44A9-97BE-00553BEC1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8970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140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333" userDrawn="1">
          <p15:clr>
            <a:srgbClr val="FBAE40"/>
          </p15:clr>
        </p15:guide>
        <p15:guide id="4" pos="36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9F866E5C-B8AA-4805-B232-831BA01AAF1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F98614F0-2DA3-4F29-8CB3-D61424AC8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66D52F08-13EC-4AB4-BB79-89A5395A0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2544236D-8C3A-41EF-9A68-C84A8A7D0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009D5C6-6206-4291-8037-67DC025F0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EB643FD-AA85-4A43-8EBD-AFD10DD98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001F313-F798-43BE-AFF0-A68C84C36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1464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CB5603-8A62-4D45-B6EF-0D7E2D5FC4F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139388" y="1154832"/>
            <a:ext cx="7900525" cy="764460"/>
          </a:xfrm>
        </p:spPr>
        <p:txBody>
          <a:bodyPr>
            <a:noAutofit/>
          </a:bodyPr>
          <a:lstStyle>
            <a:lvl1pPr marL="0" indent="0" algn="ctr">
              <a:buNone/>
              <a:defRPr sz="18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Dummy Text Comes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FC40B0-ED27-47E5-A3C2-32A8418567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38" y="6260507"/>
            <a:ext cx="1075427" cy="41492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A30B6B-EEDB-4142-8138-D50F5A307D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93041" y="2270376"/>
            <a:ext cx="6206400" cy="4587625"/>
          </a:xfrm>
          <a:custGeom>
            <a:avLst/>
            <a:gdLst>
              <a:gd name="connsiteX0" fmla="*/ 3103200 w 6206400"/>
              <a:gd name="connsiteY0" fmla="*/ 0 h 4587625"/>
              <a:gd name="connsiteX1" fmla="*/ 6206400 w 6206400"/>
              <a:gd name="connsiteY1" fmla="*/ 3103200 h 4587625"/>
              <a:gd name="connsiteX2" fmla="*/ 5831861 w 6206400"/>
              <a:gd name="connsiteY2" fmla="*/ 4582370 h 4587625"/>
              <a:gd name="connsiteX3" fmla="*/ 5828668 w 6206400"/>
              <a:gd name="connsiteY3" fmla="*/ 4587625 h 4587625"/>
              <a:gd name="connsiteX4" fmla="*/ 377733 w 6206400"/>
              <a:gd name="connsiteY4" fmla="*/ 4587625 h 4587625"/>
              <a:gd name="connsiteX5" fmla="*/ 374540 w 6206400"/>
              <a:gd name="connsiteY5" fmla="*/ 4582370 h 4587625"/>
              <a:gd name="connsiteX6" fmla="*/ 0 w 6206400"/>
              <a:gd name="connsiteY6" fmla="*/ 3103200 h 4587625"/>
              <a:gd name="connsiteX7" fmla="*/ 3103200 w 6206400"/>
              <a:gd name="connsiteY7" fmla="*/ 0 h 458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6400" h="4587625">
                <a:moveTo>
                  <a:pt x="3103200" y="0"/>
                </a:moveTo>
                <a:cubicBezTo>
                  <a:pt x="4817050" y="0"/>
                  <a:pt x="6206400" y="1389350"/>
                  <a:pt x="6206400" y="3103200"/>
                </a:cubicBezTo>
                <a:cubicBezTo>
                  <a:pt x="6206400" y="3638778"/>
                  <a:pt x="6070721" y="4142667"/>
                  <a:pt x="5831861" y="4582370"/>
                </a:cubicBezTo>
                <a:lnTo>
                  <a:pt x="5828668" y="4587625"/>
                </a:lnTo>
                <a:lnTo>
                  <a:pt x="377733" y="4587625"/>
                </a:lnTo>
                <a:lnTo>
                  <a:pt x="374540" y="4582370"/>
                </a:lnTo>
                <a:cubicBezTo>
                  <a:pt x="135679" y="4142667"/>
                  <a:pt x="0" y="3638778"/>
                  <a:pt x="0" y="3103200"/>
                </a:cubicBezTo>
                <a:cubicBezTo>
                  <a:pt x="0" y="1389350"/>
                  <a:pt x="1389350" y="0"/>
                  <a:pt x="310320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50495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2E17FB3-B5C4-4B3A-A57B-C6493A9D0C66}"/>
              </a:ext>
            </a:extLst>
          </p:cNvPr>
          <p:cNvGrpSpPr/>
          <p:nvPr userDrawn="1"/>
        </p:nvGrpSpPr>
        <p:grpSpPr>
          <a:xfrm rot="8650774">
            <a:off x="5037655" y="4336093"/>
            <a:ext cx="1905000" cy="2354263"/>
            <a:chOff x="11114088" y="2241550"/>
            <a:chExt cx="1905000" cy="2354263"/>
          </a:xfrm>
          <a:solidFill>
            <a:schemeClr val="bg2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CA6C454-F761-4265-BB5E-DFD947CC3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B853B2F-9E1C-4AC4-9344-8610498D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7FCC84B-2235-4948-8277-8363DFC69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6619E66-5354-4D60-8529-27917AC037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4648" y="0"/>
            <a:ext cx="6307353" cy="5780372"/>
          </a:xfrm>
          <a:custGeom>
            <a:avLst/>
            <a:gdLst>
              <a:gd name="connsiteX0" fmla="*/ 760444 w 6307353"/>
              <a:gd name="connsiteY0" fmla="*/ 0 h 5780372"/>
              <a:gd name="connsiteX1" fmla="*/ 6307353 w 6307353"/>
              <a:gd name="connsiteY1" fmla="*/ 0 h 5780372"/>
              <a:gd name="connsiteX2" fmla="*/ 6307353 w 6307353"/>
              <a:gd name="connsiteY2" fmla="*/ 4515612 h 5780372"/>
              <a:gd name="connsiteX3" fmla="*/ 6110746 w 6307353"/>
              <a:gd name="connsiteY3" fmla="*/ 4731934 h 5780372"/>
              <a:gd name="connsiteX4" fmla="*/ 3579592 w 6307353"/>
              <a:gd name="connsiteY4" fmla="*/ 5780372 h 5780372"/>
              <a:gd name="connsiteX5" fmla="*/ 0 w 6307353"/>
              <a:gd name="connsiteY5" fmla="*/ 2200780 h 5780372"/>
              <a:gd name="connsiteX6" fmla="*/ 611338 w 6307353"/>
              <a:gd name="connsiteY6" fmla="*/ 199396 h 578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7353" h="5780372">
                <a:moveTo>
                  <a:pt x="760444" y="0"/>
                </a:moveTo>
                <a:lnTo>
                  <a:pt x="6307353" y="0"/>
                </a:lnTo>
                <a:lnTo>
                  <a:pt x="6307353" y="4515612"/>
                </a:lnTo>
                <a:lnTo>
                  <a:pt x="6110746" y="4731934"/>
                </a:lnTo>
                <a:cubicBezTo>
                  <a:pt x="5462967" y="5379713"/>
                  <a:pt x="4568069" y="5780372"/>
                  <a:pt x="3579592" y="5780372"/>
                </a:cubicBezTo>
                <a:cubicBezTo>
                  <a:pt x="1602638" y="5780372"/>
                  <a:pt x="0" y="4177734"/>
                  <a:pt x="0" y="2200780"/>
                </a:cubicBezTo>
                <a:cubicBezTo>
                  <a:pt x="0" y="1459422"/>
                  <a:pt x="225371" y="770703"/>
                  <a:pt x="611338" y="199396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E646B4F-6CCB-724C-9D5E-6D5770023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20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415693-E2CB-4DB4-B07C-2F96B0CAB302}"/>
              </a:ext>
            </a:extLst>
          </p:cNvPr>
          <p:cNvSpPr/>
          <p:nvPr userDrawn="1"/>
        </p:nvSpPr>
        <p:spPr>
          <a:xfrm>
            <a:off x="7854462" y="988536"/>
            <a:ext cx="4329129" cy="48809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4C1BF67-E354-4E04-8F94-BABF2B7D1AFB}"/>
              </a:ext>
            </a:extLst>
          </p:cNvPr>
          <p:cNvSpPr/>
          <p:nvPr userDrawn="1"/>
        </p:nvSpPr>
        <p:spPr>
          <a:xfrm>
            <a:off x="5107816" y="633613"/>
            <a:ext cx="5571908" cy="5571906"/>
          </a:xfrm>
          <a:prstGeom prst="ellipse">
            <a:avLst/>
          </a:prstGeom>
          <a:solidFill>
            <a:schemeClr val="bg2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FF6AC390-6F85-4B64-AE7A-E8E0D8FC89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55212" y="988536"/>
            <a:ext cx="4884848" cy="4884848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6998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2E4E194-63F1-4D43-AC02-75733DF045E9}"/>
              </a:ext>
            </a:extLst>
          </p:cNvPr>
          <p:cNvSpPr/>
          <p:nvPr userDrawn="1"/>
        </p:nvSpPr>
        <p:spPr>
          <a:xfrm>
            <a:off x="8308181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799E3E2-888B-2343-9A63-F84C03265CB5}"/>
              </a:ext>
            </a:extLst>
          </p:cNvPr>
          <p:cNvSpPr>
            <a:spLocks noChangeAspect="1"/>
          </p:cNvSpPr>
          <p:nvPr userDrawn="1"/>
        </p:nvSpPr>
        <p:spPr>
          <a:xfrm>
            <a:off x="9833702" y="1823757"/>
            <a:ext cx="832104" cy="832104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Picture Placeholder 11">
            <a:extLst>
              <a:ext uri="{FF2B5EF4-FFF2-40B4-BE49-F238E27FC236}">
                <a16:creationId xmlns:a16="http://schemas.microsoft.com/office/drawing/2014/main" id="{8FEDE8EF-5B7A-A741-9A56-D365CAE01B6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998318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55C1FB-E61C-4BBC-8179-D34908DEA1B6}"/>
              </a:ext>
            </a:extLst>
          </p:cNvPr>
          <p:cNvSpPr/>
          <p:nvPr userDrawn="1"/>
        </p:nvSpPr>
        <p:spPr>
          <a:xfrm>
            <a:off x="0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C1E0992-271E-4948-9461-C7AA54AF8FEA}"/>
              </a:ext>
            </a:extLst>
          </p:cNvPr>
          <p:cNvSpPr>
            <a:spLocks noChangeAspect="1"/>
          </p:cNvSpPr>
          <p:nvPr userDrawn="1"/>
        </p:nvSpPr>
        <p:spPr>
          <a:xfrm>
            <a:off x="1526011" y="1823757"/>
            <a:ext cx="832104" cy="83210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126" y="3207024"/>
            <a:ext cx="3445566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5B71D50-AA4B-4E0C-8F6A-0F64F2C8A8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83819" y="1630018"/>
            <a:ext cx="4424362" cy="4373217"/>
          </a:xfrm>
          <a:solidFill>
            <a:schemeClr val="bg2">
              <a:lumMod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47C9C38-5B17-467D-B581-EF28ECB11E8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527490" y="3207024"/>
            <a:ext cx="3445200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B88DD7-AEB5-4718-AF2D-28B5B91ED71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19126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694448B-800C-40EF-8F61-18C018E8374C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527124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83B974E-5202-4EAD-9D55-4129C84BAE8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90627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741033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1B6EB0C6-606C-4AFB-8FF8-AB43606B95BD}"/>
              </a:ext>
            </a:extLst>
          </p:cNvPr>
          <p:cNvSpPr/>
          <p:nvPr userDrawn="1"/>
        </p:nvSpPr>
        <p:spPr>
          <a:xfrm>
            <a:off x="6599236" y="4707908"/>
            <a:ext cx="5592763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CE6D5A-A5C0-4B12-A26A-691D5743FA5C}"/>
              </a:ext>
            </a:extLst>
          </p:cNvPr>
          <p:cNvSpPr/>
          <p:nvPr userDrawn="1"/>
        </p:nvSpPr>
        <p:spPr>
          <a:xfrm>
            <a:off x="-82063" y="1648186"/>
            <a:ext cx="5709139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934" y="2863158"/>
            <a:ext cx="4074002" cy="2846648"/>
          </a:xfrm>
        </p:spPr>
        <p:txBody>
          <a:bodyPr lIns="0" tIns="0" rIns="0" bIns="0">
            <a:noAutofit/>
          </a:bodyPr>
          <a:lstStyle>
            <a:lvl1pPr marL="0" indent="0" algn="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2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B88DD7-AEB5-4718-AF2D-28B5B91ED71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309370" y="1903728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800" b="1" cap="all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Topic 01 comes here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5123CE7-2F8A-489B-BD99-0C2A33ADF49A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7327918" y="1648186"/>
            <a:ext cx="4074002" cy="2834508"/>
          </a:xfr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7730BCF-AC2A-4FEC-8F01-63964DB444CF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475709" y="4963450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800" b="1" cap="all" baseline="0">
                <a:solidFill>
                  <a:schemeClr val="accent4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Topic 02 comes here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19C8692-230B-D543-A7F7-4FD61B04D1C6}"/>
              </a:ext>
            </a:extLst>
          </p:cNvPr>
          <p:cNvSpPr>
            <a:spLocks noChangeAspect="1"/>
          </p:cNvSpPr>
          <p:nvPr userDrawn="1"/>
        </p:nvSpPr>
        <p:spPr>
          <a:xfrm>
            <a:off x="5084763" y="1652762"/>
            <a:ext cx="1001899" cy="1001899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Picture Placeholder 11">
            <a:extLst>
              <a:ext uri="{FF2B5EF4-FFF2-40B4-BE49-F238E27FC236}">
                <a16:creationId xmlns:a16="http://schemas.microsoft.com/office/drawing/2014/main" id="{E150BFC7-A11D-CC46-B5A2-8BD93C26950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282969" y="1850968"/>
            <a:ext cx="605487" cy="605487"/>
          </a:xfrm>
          <a:prstGeom prst="rect">
            <a:avLst/>
          </a:prstGeom>
          <a:noFill/>
        </p:spPr>
        <p:txBody>
          <a:bodyPr lIns="0" rIns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95B55F4-B501-3440-8904-A1C7F049CBE8}"/>
              </a:ext>
            </a:extLst>
          </p:cNvPr>
          <p:cNvSpPr>
            <a:spLocks noChangeAspect="1"/>
          </p:cNvSpPr>
          <p:nvPr userDrawn="1"/>
        </p:nvSpPr>
        <p:spPr>
          <a:xfrm>
            <a:off x="6100576" y="4707907"/>
            <a:ext cx="1001899" cy="1001899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Picture Placeholder 11">
            <a:extLst>
              <a:ext uri="{FF2B5EF4-FFF2-40B4-BE49-F238E27FC236}">
                <a16:creationId xmlns:a16="http://schemas.microsoft.com/office/drawing/2014/main" id="{F2116994-BE3E-6A43-9C15-E71BA8EC821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298782" y="4906113"/>
            <a:ext cx="605487" cy="605487"/>
          </a:xfrm>
          <a:prstGeom prst="rect">
            <a:avLst/>
          </a:prstGeom>
          <a:noFill/>
        </p:spPr>
        <p:txBody>
          <a:bodyPr lIns="0" rIns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891400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A2F12-9117-4B68-80A7-10EC293F01F8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AF7CCD5-D217-463B-844E-D697B3459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70AB33E-36FA-416E-9307-1C85125C0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52518C90-D74B-4D84-AE06-554644DE3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564760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0944B4-FE4A-459A-85B1-3476FE6C4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A2F12-9117-4B68-80A7-10EC293F01F8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AF7CCD5-D217-463B-844E-D697B3459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70AB33E-36FA-416E-9307-1C85125C0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52518C90-D74B-4D84-AE06-554644DE3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3A6D02-D902-4B4A-B727-07D0E5BBC3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47800" y="1847056"/>
            <a:ext cx="9296400" cy="31638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5755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C4D7FA-B85E-4477-8C62-94955B340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1226BB-3E56-4E7F-8172-7EC03C9F0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D08EF-72FB-4F19-9916-65815A9CA9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1F27F-98F9-A147-8986-34441C7B752D}" type="datetime1">
              <a:rPr lang="en-US" noProof="0" smtClean="0"/>
              <a:t>7/12/2025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5084D-BC85-4A55-BD80-93876AD101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DEF23-A140-4DD6-A0D0-A86BD4DF3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71654-96A5-4280-94F3-931C61A9F92C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4708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0" r:id="rId4"/>
    <p:sldLayoutId id="2147483661" r:id="rId5"/>
    <p:sldLayoutId id="2147483662" r:id="rId6"/>
    <p:sldLayoutId id="2147483663" r:id="rId7"/>
    <p:sldLayoutId id="2147483654" r:id="rId8"/>
    <p:sldLayoutId id="2147483676" r:id="rId9"/>
    <p:sldLayoutId id="2147483675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1" r:id="rId17"/>
    <p:sldLayoutId id="2147483672" r:id="rId18"/>
    <p:sldLayoutId id="2147483674" r:id="rId19"/>
    <p:sldLayoutId id="2147483673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EF7BD-FE81-4B20-8DC5-0B3EB736F9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RBS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" r="48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7989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درک ماژولهای نرم افزار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ABAQUS</a:t>
            </a:r>
            <a:r>
              <a:rPr lang="fa-I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130" y="1114786"/>
            <a:ext cx="8676190" cy="3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338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ماژول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fa-IR" sz="3200" b="1" dirty="0">
                <a:cs typeface="B Nazanin" panose="00000400000000000000" pitchFamily="2" charset="-78"/>
              </a:rPr>
              <a:t> برای تعریف المان ها 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چون میخواهیم به مقطع عمق بدیهم از این دستور</a:t>
            </a: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استفاده میکنیم.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682" y="1447083"/>
            <a:ext cx="2644678" cy="4209133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3775166" y="3500846"/>
            <a:ext cx="4023360" cy="125403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180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اختصاص دادن عمق تیر طبق مقاله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235" y="1338582"/>
            <a:ext cx="10161905" cy="5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21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رسم خط های کمکی برای اختصاص قسمت کاهش یافته</a:t>
            </a: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240971"/>
            <a:ext cx="11066667" cy="497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059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رسم خط های کمکی برای اختصاص قسمت کاهش یافته</a:t>
            </a: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147" y="1341730"/>
            <a:ext cx="10980952" cy="4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50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مقطع نهایی تیر با مقطع کاهش یافته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" y="1338765"/>
            <a:ext cx="11390812" cy="5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701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مقطع نهایی تیر با مقطع کاهش یافته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851" y="1131660"/>
            <a:ext cx="10814248" cy="530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251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مقطع نهایی ستون (عمق ستون 3500 میلی متر میباشد) 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31" y="1103633"/>
            <a:ext cx="11380952" cy="533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05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مقطع سخت کننده ها در قسمت چشمه اتصال برای جلوگیری از کمانش ستون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31" y="1122681"/>
            <a:ext cx="11380952" cy="535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58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تعریف مصالح در منوی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Property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مشخصات الاستیک برای تمام المان ها یکسان می باشد.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40" y="1721015"/>
            <a:ext cx="5224653" cy="46275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6907" y="1721015"/>
            <a:ext cx="7790476" cy="2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444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مشخصات مقاله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در این صحت سنجی روی نمونه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DB700-SW</a:t>
            </a:r>
            <a:r>
              <a:rPr lang="fa-I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3200" b="1" dirty="0">
                <a:cs typeface="B Nazanin" panose="00000400000000000000" pitchFamily="2" charset="-78"/>
              </a:rPr>
              <a:t>کار خواهیم کرد که مشخصات مربوط به این نمونه در ادامه آورده شده است.  </a:t>
            </a: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006" y="1209652"/>
            <a:ext cx="9638095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303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تعریف مصالح در منوی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Property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525" y="1152062"/>
            <a:ext cx="7685714" cy="16353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525" y="2787422"/>
            <a:ext cx="7733333" cy="21714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525" y="5013141"/>
            <a:ext cx="7685714" cy="158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0745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اختصاص ضخامت های المان ها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26" y="1091697"/>
            <a:ext cx="5187837" cy="24222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256" y="1091697"/>
            <a:ext cx="4742857" cy="24222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625" y="3799248"/>
            <a:ext cx="5187837" cy="24186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0688" y="3799248"/>
            <a:ext cx="4647426" cy="241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737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سرهم بندی مقاطع از طریق ماژول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ASSEMBLY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34" y="1214714"/>
            <a:ext cx="11181806" cy="500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08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سرهم بندی مقاطع از طریق ماژول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ASSEMBLY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851" y="1160777"/>
            <a:ext cx="10666667" cy="5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543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سرهم بندی مقاطع از طریق ماژول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ASSEMBLY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43" y="1190330"/>
            <a:ext cx="11521440" cy="502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441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سرهم بندی مقاطع از طریق ماژول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ASSEMBLY</a:t>
            </a:r>
            <a:r>
              <a:rPr lang="fa-I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مرحله آخر 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4" y="1201967"/>
            <a:ext cx="11323809" cy="5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312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ماژول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fa-IR" sz="3200" b="1" dirty="0">
                <a:cs typeface="B Nazanin" panose="00000400000000000000" pitchFamily="2" charset="-78"/>
              </a:rPr>
              <a:t> برای بارگذاری چرخه ای </a:t>
            </a:r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23" y="1189180"/>
            <a:ext cx="4752381" cy="29904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232" y="1346323"/>
            <a:ext cx="5104762" cy="26761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499" y="4179656"/>
            <a:ext cx="2043010" cy="21238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4636" y="4503634"/>
            <a:ext cx="4210255" cy="1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3399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اتصال المانها به هم دیگر از منوی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Interaction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31" y="1151253"/>
            <a:ext cx="11380952" cy="5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806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اتصال المانها به هم دیگر از منوی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Interaction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1191491"/>
            <a:ext cx="11200000" cy="534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115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اتصال المانها به هم دیگر از منوی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Interaction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1" y="1136072"/>
            <a:ext cx="11342857" cy="532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228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مشخصات مقاله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28" y="752809"/>
            <a:ext cx="6057143" cy="5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568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اتصال المانها به هم دیگر از منوی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Interaction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4" y="1149927"/>
            <a:ext cx="11323809" cy="536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067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اختصاص شرایط مرزی و بارگذاری از طریق ماژول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Load</a:t>
            </a: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55" y="1066799"/>
            <a:ext cx="11371428" cy="538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566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اختصاص مش بندی به المان ها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MESH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621" y="1167114"/>
            <a:ext cx="10704762" cy="530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539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اختصاص مش بندی به المان ها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MESH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07" y="1103634"/>
            <a:ext cx="11390476" cy="525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260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اختصاص مش بندی به المان ها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MESH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21" y="1122681"/>
            <a:ext cx="11304762" cy="526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927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اختصاص مش بندی به المان ها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MESH</a:t>
            </a:r>
            <a:r>
              <a:rPr lang="fa-I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در حالت نهایی </a:t>
            </a: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02" y="1103633"/>
            <a:ext cx="11352381" cy="532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844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تحلیل مقطع 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907" y="1485049"/>
            <a:ext cx="5790476" cy="38095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31" y="1485049"/>
            <a:ext cx="5790476" cy="3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027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نتایج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55" y="1299334"/>
            <a:ext cx="11371428" cy="491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4661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تغییر شکل ها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31" y="1084587"/>
            <a:ext cx="11380952" cy="537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644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91" y="561702"/>
            <a:ext cx="11511521" cy="579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48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مشخصات مقاله( مشخصات تیر و ستون و قسمت کاهش یافته ) 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720" y="1394703"/>
            <a:ext cx="10266667" cy="19428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197" y="4013806"/>
            <a:ext cx="4876190" cy="18666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892" y="3899521"/>
            <a:ext cx="4828571" cy="1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4888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نمودار مقاله 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428" y="1600428"/>
            <a:ext cx="5257143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745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نمودار نرم افزار </a:t>
            </a: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851" y="1173170"/>
            <a:ext cx="10676190" cy="522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2713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مقایسه نمودار بدست آمده از نرم افزار و مقاله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2542366"/>
              </p:ext>
            </p:extLst>
          </p:nvPr>
        </p:nvGraphicFramePr>
        <p:xfrm>
          <a:off x="1219201" y="1177636"/>
          <a:ext cx="9850582" cy="5209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283204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52851" y="561702"/>
            <a:ext cx="10864532" cy="565621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 rtl="1"/>
            <a:endParaRPr lang="fa-IR" sz="14800" b="1" dirty="0">
              <a:cs typeface="B Nazanin" panose="00000400000000000000" pitchFamily="2" charset="-78"/>
            </a:endParaRPr>
          </a:p>
          <a:p>
            <a:pPr algn="ctr" rtl="1"/>
            <a:endParaRPr lang="fa-IR" sz="14800" b="1" dirty="0">
              <a:cs typeface="B Nazanin" panose="00000400000000000000" pitchFamily="2" charset="-78"/>
            </a:endParaRPr>
          </a:p>
          <a:p>
            <a:pPr algn="ctr" rtl="1"/>
            <a:endParaRPr lang="fa-IR" sz="14800" b="1" dirty="0">
              <a:cs typeface="B Nazanin" panose="00000400000000000000" pitchFamily="2" charset="-78"/>
            </a:endParaRPr>
          </a:p>
          <a:p>
            <a:pPr algn="ctr" rtl="1"/>
            <a:r>
              <a:rPr lang="fa-IR" sz="72800" b="1" dirty="0">
                <a:cs typeface="B Nazanin" panose="00000400000000000000" pitchFamily="2" charset="-78"/>
              </a:rPr>
              <a:t>پایان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endParaRPr lang="fa-IR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0350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مشخصات مقاله( مشخصات مصالح )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106" y="1828942"/>
            <a:ext cx="5382945" cy="279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369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مشخصات مقاله( مشخصات مصالح و بارهای چرخه ای ) 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06" y="2299205"/>
            <a:ext cx="5382945" cy="279530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054" y="2299205"/>
            <a:ext cx="4771429" cy="2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2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کار با نرم افزار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ABAQUS</a:t>
            </a:r>
            <a:r>
              <a:rPr lang="fa-I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834" y="1196111"/>
            <a:ext cx="6061166" cy="5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685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درک ماژولهای نرم افزار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ABAQUS</a:t>
            </a:r>
            <a:r>
              <a:rPr lang="fa-I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218" y="1289293"/>
            <a:ext cx="8647611" cy="46190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586909"/>
            <a:ext cx="3370218" cy="291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755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509451"/>
            <a:ext cx="10864532" cy="5656218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درک ماژولهای نرم افزار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ABAQUS</a:t>
            </a:r>
            <a:r>
              <a:rPr lang="fa-I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/>
            <a:endParaRPr lang="fa-IR" sz="3200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3200" b="1" dirty="0"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320" y="1150379"/>
            <a:ext cx="9200000" cy="2193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0987" y="3344092"/>
            <a:ext cx="9333333" cy="322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75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ntoso v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55078"/>
      </a:accent1>
      <a:accent2>
        <a:srgbClr val="0F3955"/>
      </a:accent2>
      <a:accent3>
        <a:srgbClr val="BF678E"/>
      </a:accent3>
      <a:accent4>
        <a:srgbClr val="B2606E"/>
      </a:accent4>
      <a:accent5>
        <a:srgbClr val="731F1C"/>
      </a:accent5>
      <a:accent6>
        <a:srgbClr val="666666"/>
      </a:accent6>
      <a:hlink>
        <a:srgbClr val="BF678E"/>
      </a:hlink>
      <a:folHlink>
        <a:srgbClr val="731F1C"/>
      </a:folHlink>
    </a:clrScheme>
    <a:fontScheme name="Contoso v2">
      <a:majorFont>
        <a:latin typeface="Corbe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88997677_Rose suite presentation_AAS_v4" id="{97C8BA14-D802-4795-89C7-EAA620DD846B}" vid="{D162D178-FB75-4B8B-B67A-CA51C6DCA18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D9C8E3-B635-4963-8B68-3FC691872B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72F8CF-3688-4B14-A13A-EB7FF46D2F47}">
  <ds:schemaRefs>
    <ds:schemaRef ds:uri="http://purl.org/dc/terms/"/>
    <ds:schemaRef ds:uri="http://schemas.openxmlformats.org/package/2006/metadata/core-properties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af3243-3dd4-4a8d-8c0d-dd76da1f02a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94996C2-A795-46F9-93BE-0C463FDCD1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Rose suite presentation</Template>
  <TotalTime>1</TotalTime>
  <Words>344</Words>
  <Application>Microsoft Office PowerPoint</Application>
  <PresentationFormat>Widescreen</PresentationFormat>
  <Paragraphs>259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B Nazanin</vt:lpstr>
      <vt:lpstr>Calibri</vt:lpstr>
      <vt:lpstr>Corbel</vt:lpstr>
      <vt:lpstr>Times New Roman</vt:lpstr>
      <vt:lpstr>Office Theme</vt:lpstr>
      <vt:lpstr>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HAMTA</dc:creator>
  <cp:lastModifiedBy>HAMTA</cp:lastModifiedBy>
  <cp:revision>2</cp:revision>
  <dcterms:created xsi:type="dcterms:W3CDTF">2020-01-22T13:29:10Z</dcterms:created>
  <dcterms:modified xsi:type="dcterms:W3CDTF">2025-07-12T14:55:46Z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