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diagrams/data2.xml" ContentType="application/vnd.openxmlformats-officedocument.drawingml.diagramData+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60"/>
  </p:notesMasterIdLst>
  <p:handoutMasterIdLst>
    <p:handoutMasterId r:id="rId61"/>
  </p:handoutMasterIdLst>
  <p:sldIdLst>
    <p:sldId id="306" r:id="rId2"/>
    <p:sldId id="266" r:id="rId3"/>
    <p:sldId id="268" r:id="rId4"/>
    <p:sldId id="307" r:id="rId5"/>
    <p:sldId id="310" r:id="rId6"/>
    <p:sldId id="364" r:id="rId7"/>
    <p:sldId id="312" r:id="rId8"/>
    <p:sldId id="311" r:id="rId9"/>
    <p:sldId id="365" r:id="rId10"/>
    <p:sldId id="313" r:id="rId11"/>
    <p:sldId id="314" r:id="rId12"/>
    <p:sldId id="315" r:id="rId13"/>
    <p:sldId id="366" r:id="rId14"/>
    <p:sldId id="367" r:id="rId15"/>
    <p:sldId id="368" r:id="rId16"/>
    <p:sldId id="369" r:id="rId17"/>
    <p:sldId id="370" r:id="rId18"/>
    <p:sldId id="371" r:id="rId19"/>
    <p:sldId id="372" r:id="rId20"/>
    <p:sldId id="373" r:id="rId21"/>
    <p:sldId id="374" r:id="rId22"/>
    <p:sldId id="375" r:id="rId23"/>
    <p:sldId id="376" r:id="rId24"/>
    <p:sldId id="377" r:id="rId25"/>
    <p:sldId id="378" r:id="rId26"/>
    <p:sldId id="379" r:id="rId27"/>
    <p:sldId id="380" r:id="rId28"/>
    <p:sldId id="381" r:id="rId29"/>
    <p:sldId id="382" r:id="rId30"/>
    <p:sldId id="383" r:id="rId31"/>
    <p:sldId id="384" r:id="rId32"/>
    <p:sldId id="385" r:id="rId33"/>
    <p:sldId id="386" r:id="rId34"/>
    <p:sldId id="387" r:id="rId35"/>
    <p:sldId id="388" r:id="rId36"/>
    <p:sldId id="389" r:id="rId37"/>
    <p:sldId id="390" r:id="rId38"/>
    <p:sldId id="391" r:id="rId39"/>
    <p:sldId id="392" r:id="rId40"/>
    <p:sldId id="393" r:id="rId41"/>
    <p:sldId id="394" r:id="rId42"/>
    <p:sldId id="395" r:id="rId43"/>
    <p:sldId id="396" r:id="rId44"/>
    <p:sldId id="397" r:id="rId45"/>
    <p:sldId id="398" r:id="rId46"/>
    <p:sldId id="399" r:id="rId47"/>
    <p:sldId id="400" r:id="rId48"/>
    <p:sldId id="401" r:id="rId49"/>
    <p:sldId id="402" r:id="rId50"/>
    <p:sldId id="403" r:id="rId51"/>
    <p:sldId id="404" r:id="rId52"/>
    <p:sldId id="405" r:id="rId53"/>
    <p:sldId id="406" r:id="rId54"/>
    <p:sldId id="407" r:id="rId55"/>
    <p:sldId id="408" r:id="rId56"/>
    <p:sldId id="409" r:id="rId57"/>
    <p:sldId id="410" r:id="rId58"/>
    <p:sldId id="411"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65" autoAdjust="0"/>
    <p:restoredTop sz="94660"/>
  </p:normalViewPr>
  <p:slideViewPr>
    <p:cSldViewPr snapToGrid="0" showGuides="1">
      <p:cViewPr varScale="1">
        <p:scale>
          <a:sx n="76" d="100"/>
          <a:sy n="76" d="100"/>
        </p:scale>
        <p:origin x="672" y="4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76" d="100"/>
          <a:sy n="76" d="100"/>
        </p:scale>
        <p:origin x="2412" y="96"/>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_rels/data2.xml.rels><?xml version="1.0" encoding="UTF-8" standalone="yes"?>
<Relationships xmlns="http://schemas.openxmlformats.org/package/2006/relationships"><Relationship Id="rId3" Type="http://schemas.openxmlformats.org/officeDocument/2006/relationships/image" Target="../media/image810.png"/><Relationship Id="rId2" Type="http://schemas.openxmlformats.org/officeDocument/2006/relationships/image" Target="../media/image710.png"/><Relationship Id="rId1" Type="http://schemas.openxmlformats.org/officeDocument/2006/relationships/image" Target="../media/image610.png"/><Relationship Id="rId6" Type="http://schemas.openxmlformats.org/officeDocument/2006/relationships/image" Target="../media/image110.png"/><Relationship Id="rId5" Type="http://schemas.openxmlformats.org/officeDocument/2006/relationships/image" Target="../media/image100.png"/><Relationship Id="rId4" Type="http://schemas.openxmlformats.org/officeDocument/2006/relationships/image" Target="../media/image99.pn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948F42-F5F3-452F-8E43-D0311C597D63}" type="doc">
      <dgm:prSet loTypeId="urn:microsoft.com/office/officeart/2005/8/layout/hierarchy1" loCatId="hierarchy" qsTypeId="urn:microsoft.com/office/officeart/2005/8/quickstyle/simple3" qsCatId="simple" csTypeId="urn:microsoft.com/office/officeart/2005/8/colors/accent3_2" csCatId="accent3" phldr="1"/>
      <dgm:spPr/>
      <dgm:t>
        <a:bodyPr/>
        <a:lstStyle/>
        <a:p>
          <a:endParaRPr lang="en-US"/>
        </a:p>
      </dgm:t>
    </dgm:pt>
    <dgm:pt modelId="{BB753A7F-DEE6-4707-A561-E4E4063AA639}">
      <dgm:prSet phldrT="[Text]" custT="1"/>
      <dgm:spPr>
        <a:xfrm>
          <a:off x="3421061" y="836304"/>
          <a:ext cx="571290" cy="362769"/>
        </a:xfrm>
        <a:prstGeom prst="roundRect">
          <a:avLst>
            <a:gd name="adj" fmla="val 10000"/>
          </a:avLst>
        </a:prstGeom>
        <a:solidFill>
          <a:sysClr val="window" lastClr="FFFFFF">
            <a:alpha val="90000"/>
            <a:hueOff val="0"/>
            <a:satOff val="0"/>
            <a:lumOff val="0"/>
            <a:alphaOff val="0"/>
          </a:sysClr>
        </a:solidFill>
        <a:ln w="6350" cap="flat" cmpd="sng" algn="ctr">
          <a:solidFill>
            <a:srgbClr val="A5A5A5">
              <a:hueOff val="0"/>
              <a:satOff val="0"/>
              <a:lumOff val="0"/>
              <a:alphaOff val="0"/>
            </a:srgbClr>
          </a:solidFill>
          <a:prstDash val="solid"/>
          <a:miter lim="800000"/>
        </a:ln>
        <a:effectLst/>
      </dgm:spPr>
      <dgm:t>
        <a:bodyPr/>
        <a:lstStyle/>
        <a:p>
          <a:pPr>
            <a:buNone/>
          </a:pPr>
          <a:r>
            <a:rPr lang="fa-IR" sz="1200">
              <a:solidFill>
                <a:sysClr val="windowText" lastClr="000000">
                  <a:hueOff val="0"/>
                  <a:satOff val="0"/>
                  <a:lumOff val="0"/>
                  <a:alphaOff val="0"/>
                </a:sysClr>
              </a:solidFill>
              <a:latin typeface="Calibri" panose="020F0502020204030204"/>
              <a:ea typeface="+mn-ea"/>
              <a:cs typeface="B Nazanin" panose="00000400000000000000" pitchFamily="2" charset="-78"/>
            </a:rPr>
            <a:t>زمان تناوب </a:t>
          </a:r>
          <a:endParaRPr lang="en-US" sz="1200">
            <a:solidFill>
              <a:sysClr val="windowText" lastClr="000000">
                <a:hueOff val="0"/>
                <a:satOff val="0"/>
                <a:lumOff val="0"/>
                <a:alphaOff val="0"/>
              </a:sysClr>
            </a:solidFill>
            <a:latin typeface="Calibri" panose="020F0502020204030204"/>
            <a:ea typeface="+mn-ea"/>
            <a:cs typeface="B Nazanin" panose="00000400000000000000" pitchFamily="2" charset="-78"/>
          </a:endParaRPr>
        </a:p>
      </dgm:t>
    </dgm:pt>
    <dgm:pt modelId="{655249FA-C5BC-4BC4-A9A0-E013F0B00CE9}" type="parTrans" cxnId="{F213A07A-1277-42B3-B384-02D333A7770B}">
      <dgm:prSet/>
      <dgm:spPr/>
      <dgm:t>
        <a:bodyPr/>
        <a:lstStyle/>
        <a:p>
          <a:endParaRPr lang="en-US"/>
        </a:p>
      </dgm:t>
    </dgm:pt>
    <dgm:pt modelId="{63A9745F-BF6D-492C-BBF1-8D702E94960A}" type="sibTrans" cxnId="{F213A07A-1277-42B3-B384-02D333A7770B}">
      <dgm:prSet/>
      <dgm:spPr/>
      <dgm:t>
        <a:bodyPr/>
        <a:lstStyle/>
        <a:p>
          <a:endParaRPr lang="en-US"/>
        </a:p>
      </dgm:t>
    </dgm:pt>
    <dgm:pt modelId="{B3F0BA79-C511-41F7-AA9E-FFC4D7CDB8C9}">
      <dgm:prSet phldrT="[Text]" custT="1"/>
      <dgm:spPr>
        <a:xfrm>
          <a:off x="1395201" y="1365223"/>
          <a:ext cx="1119271" cy="362769"/>
        </a:xfrm>
        <a:prstGeom prst="roundRect">
          <a:avLst>
            <a:gd name="adj" fmla="val 10000"/>
          </a:avLst>
        </a:prstGeom>
        <a:solidFill>
          <a:sysClr val="window" lastClr="FFFFFF">
            <a:alpha val="90000"/>
            <a:hueOff val="0"/>
            <a:satOff val="0"/>
            <a:lumOff val="0"/>
            <a:alphaOff val="0"/>
          </a:sysClr>
        </a:solidFill>
        <a:ln w="6350" cap="flat" cmpd="sng" algn="ctr">
          <a:solidFill>
            <a:srgbClr val="A5A5A5">
              <a:hueOff val="0"/>
              <a:satOff val="0"/>
              <a:lumOff val="0"/>
              <a:alphaOff val="0"/>
            </a:srgbClr>
          </a:solidFill>
          <a:prstDash val="solid"/>
          <a:miter lim="800000"/>
        </a:ln>
        <a:effectLst/>
      </dgm:spPr>
      <dgm:t>
        <a:bodyPr/>
        <a:lstStyle/>
        <a:p>
          <a:pPr>
            <a:buNone/>
          </a:pPr>
          <a:r>
            <a:rPr lang="fa-IR" sz="1200">
              <a:solidFill>
                <a:sysClr val="windowText" lastClr="000000">
                  <a:hueOff val="0"/>
                  <a:satOff val="0"/>
                  <a:lumOff val="0"/>
                  <a:alphaOff val="0"/>
                </a:sysClr>
              </a:solidFill>
              <a:latin typeface="Calibri" panose="020F0502020204030204"/>
              <a:ea typeface="+mn-ea"/>
              <a:cs typeface="B Nazanin" panose="00000400000000000000" pitchFamily="2" charset="-78"/>
            </a:rPr>
            <a:t>قاب خمشی</a:t>
          </a:r>
          <a:endParaRPr lang="en-US" sz="1200">
            <a:solidFill>
              <a:sysClr val="windowText" lastClr="000000">
                <a:hueOff val="0"/>
                <a:satOff val="0"/>
                <a:lumOff val="0"/>
                <a:alphaOff val="0"/>
              </a:sysClr>
            </a:solidFill>
            <a:latin typeface="Calibri" panose="020F0502020204030204"/>
            <a:ea typeface="+mn-ea"/>
            <a:cs typeface="B Nazanin" panose="00000400000000000000" pitchFamily="2" charset="-78"/>
          </a:endParaRPr>
        </a:p>
      </dgm:t>
    </dgm:pt>
    <dgm:pt modelId="{7DB7FA15-B16C-4219-A735-3CDE9C592EFD}" type="parTrans" cxnId="{391D8FBD-E21B-4C9A-8DE6-3E0C5A206514}">
      <dgm:prSet/>
      <dgm:spPr>
        <a:xfrm>
          <a:off x="1891361" y="1138770"/>
          <a:ext cx="1751868" cy="166150"/>
        </a:xfrm>
        <a:custGeom>
          <a:avLst/>
          <a:gdLst/>
          <a:ahLst/>
          <a:cxnLst/>
          <a:rect l="0" t="0" r="0" b="0"/>
          <a:pathLst>
            <a:path>
              <a:moveTo>
                <a:pt x="1751868" y="0"/>
              </a:moveTo>
              <a:lnTo>
                <a:pt x="1751868" y="113226"/>
              </a:lnTo>
              <a:lnTo>
                <a:pt x="0" y="113226"/>
              </a:lnTo>
              <a:lnTo>
                <a:pt x="0" y="166150"/>
              </a:lnTo>
            </a:path>
          </a:pathLst>
        </a:custGeom>
        <a:noFill/>
        <a:ln w="12700" cap="flat" cmpd="sng" algn="ctr">
          <a:solidFill>
            <a:srgbClr val="A5A5A5">
              <a:shade val="60000"/>
              <a:hueOff val="0"/>
              <a:satOff val="0"/>
              <a:lumOff val="0"/>
              <a:alphaOff val="0"/>
            </a:srgbClr>
          </a:solidFill>
          <a:prstDash val="solid"/>
          <a:miter lim="800000"/>
        </a:ln>
        <a:effectLst/>
      </dgm:spPr>
      <dgm:t>
        <a:bodyPr/>
        <a:lstStyle/>
        <a:p>
          <a:endParaRPr lang="en-US"/>
        </a:p>
      </dgm:t>
    </dgm:pt>
    <dgm:pt modelId="{DCA95758-EB77-459B-86DC-73E419280459}" type="sibTrans" cxnId="{391D8FBD-E21B-4C9A-8DE6-3E0C5A206514}">
      <dgm:prSet/>
      <dgm:spPr/>
      <dgm:t>
        <a:bodyPr/>
        <a:lstStyle/>
        <a:p>
          <a:endParaRPr lang="en-US"/>
        </a:p>
      </dgm:t>
    </dgm:pt>
    <dgm:pt modelId="{4DEC07A0-9015-415C-B751-B9788125EED0}">
      <dgm:prSet phldrT="[Text]" custT="1"/>
      <dgm:spPr>
        <a:xfrm>
          <a:off x="4994361" y="1365223"/>
          <a:ext cx="1023849" cy="362769"/>
        </a:xfrm>
        <a:prstGeom prst="roundRect">
          <a:avLst>
            <a:gd name="adj" fmla="val 10000"/>
          </a:avLst>
        </a:prstGeom>
        <a:solidFill>
          <a:sysClr val="window" lastClr="FFFFFF">
            <a:alpha val="90000"/>
            <a:hueOff val="0"/>
            <a:satOff val="0"/>
            <a:lumOff val="0"/>
            <a:alphaOff val="0"/>
          </a:sysClr>
        </a:solidFill>
        <a:ln w="6350" cap="flat" cmpd="sng" algn="ctr">
          <a:solidFill>
            <a:srgbClr val="A5A5A5">
              <a:hueOff val="0"/>
              <a:satOff val="0"/>
              <a:lumOff val="0"/>
              <a:alphaOff val="0"/>
            </a:srgbClr>
          </a:solidFill>
          <a:prstDash val="solid"/>
          <a:miter lim="800000"/>
        </a:ln>
        <a:effectLst/>
      </dgm:spPr>
      <dgm:t>
        <a:bodyPr/>
        <a:lstStyle/>
        <a:p>
          <a:pPr>
            <a:buNone/>
          </a:pPr>
          <a:r>
            <a:rPr lang="fa-IR" sz="1100">
              <a:solidFill>
                <a:sysClr val="windowText" lastClr="000000">
                  <a:hueOff val="0"/>
                  <a:satOff val="0"/>
                  <a:lumOff val="0"/>
                  <a:alphaOff val="0"/>
                </a:sysClr>
              </a:solidFill>
              <a:latin typeface="Calibri" panose="020F0502020204030204"/>
              <a:ea typeface="+mn-ea"/>
              <a:cs typeface="B Nazanin" panose="00000400000000000000" pitchFamily="2" charset="-78"/>
            </a:rPr>
            <a:t>سایر سیستم ها بجز کنسولی</a:t>
          </a:r>
          <a:endParaRPr lang="en-US" sz="1100">
            <a:solidFill>
              <a:sysClr val="windowText" lastClr="000000">
                <a:hueOff val="0"/>
                <a:satOff val="0"/>
                <a:lumOff val="0"/>
                <a:alphaOff val="0"/>
              </a:sysClr>
            </a:solidFill>
            <a:latin typeface="Calibri" panose="020F0502020204030204"/>
            <a:ea typeface="+mn-ea"/>
            <a:cs typeface="B Nazanin" panose="00000400000000000000" pitchFamily="2" charset="-78"/>
          </a:endParaRPr>
        </a:p>
      </dgm:t>
    </dgm:pt>
    <dgm:pt modelId="{0AE2AB40-6648-4086-8422-AF7EB4BF68DA}" type="parTrans" cxnId="{4E770E92-6A71-458C-BEEA-ACFE1F59A417}">
      <dgm:prSet/>
      <dgm:spPr>
        <a:xfrm>
          <a:off x="3643229" y="1138770"/>
          <a:ext cx="1799579" cy="166150"/>
        </a:xfrm>
        <a:custGeom>
          <a:avLst/>
          <a:gdLst/>
          <a:ahLst/>
          <a:cxnLst/>
          <a:rect l="0" t="0" r="0" b="0"/>
          <a:pathLst>
            <a:path>
              <a:moveTo>
                <a:pt x="0" y="0"/>
              </a:moveTo>
              <a:lnTo>
                <a:pt x="0" y="113226"/>
              </a:lnTo>
              <a:lnTo>
                <a:pt x="1799579" y="113226"/>
              </a:lnTo>
              <a:lnTo>
                <a:pt x="1799579" y="166150"/>
              </a:lnTo>
            </a:path>
          </a:pathLst>
        </a:custGeom>
        <a:noFill/>
        <a:ln w="12700" cap="flat" cmpd="sng" algn="ctr">
          <a:solidFill>
            <a:srgbClr val="A5A5A5">
              <a:shade val="60000"/>
              <a:hueOff val="0"/>
              <a:satOff val="0"/>
              <a:lumOff val="0"/>
              <a:alphaOff val="0"/>
            </a:srgbClr>
          </a:solidFill>
          <a:prstDash val="solid"/>
          <a:miter lim="800000"/>
        </a:ln>
        <a:effectLst/>
      </dgm:spPr>
      <dgm:t>
        <a:bodyPr/>
        <a:lstStyle/>
        <a:p>
          <a:endParaRPr lang="en-US"/>
        </a:p>
      </dgm:t>
    </dgm:pt>
    <dgm:pt modelId="{ABC5A87C-D85C-407B-A1BA-521B015A6358}" type="sibTrans" cxnId="{4E770E92-6A71-458C-BEEA-ACFE1F59A417}">
      <dgm:prSet/>
      <dgm:spPr/>
      <dgm:t>
        <a:bodyPr/>
        <a:lstStyle/>
        <a:p>
          <a:endParaRPr lang="en-US"/>
        </a:p>
      </dgm:t>
    </dgm:pt>
    <dgm:pt modelId="{17B2A877-340E-458B-A69C-4C8A739F4D79}">
      <dgm:prSet custT="1"/>
      <dgm:spPr>
        <a:xfrm>
          <a:off x="3847735" y="1365223"/>
          <a:ext cx="1019672" cy="362769"/>
        </a:xfrm>
        <a:prstGeom prst="roundRect">
          <a:avLst>
            <a:gd name="adj" fmla="val 10000"/>
          </a:avLst>
        </a:prstGeom>
        <a:solidFill>
          <a:sysClr val="window" lastClr="FFFFFF">
            <a:alpha val="90000"/>
            <a:hueOff val="0"/>
            <a:satOff val="0"/>
            <a:lumOff val="0"/>
            <a:alphaOff val="0"/>
          </a:sysClr>
        </a:solidFill>
        <a:ln w="6350" cap="flat" cmpd="sng" algn="ctr">
          <a:solidFill>
            <a:srgbClr val="A5A5A5">
              <a:hueOff val="0"/>
              <a:satOff val="0"/>
              <a:lumOff val="0"/>
              <a:alphaOff val="0"/>
            </a:srgbClr>
          </a:solidFill>
          <a:prstDash val="solid"/>
          <a:miter lim="800000"/>
        </a:ln>
        <a:effectLst/>
      </dgm:spPr>
      <dgm:t>
        <a:bodyPr/>
        <a:lstStyle/>
        <a:p>
          <a:pPr>
            <a:buNone/>
          </a:pPr>
          <a:r>
            <a:rPr lang="fa-IR" sz="1200">
              <a:solidFill>
                <a:sysClr val="windowText" lastClr="000000">
                  <a:hueOff val="0"/>
                  <a:satOff val="0"/>
                  <a:lumOff val="0"/>
                  <a:alphaOff val="0"/>
                </a:sysClr>
              </a:solidFill>
              <a:latin typeface="Calibri" panose="020F0502020204030204"/>
              <a:ea typeface="+mn-ea"/>
              <a:cs typeface="B Nazanin" panose="00000400000000000000" pitchFamily="2" charset="-78"/>
            </a:rPr>
            <a:t>سیستم مهاربند واگرا</a:t>
          </a:r>
          <a:endParaRPr lang="en-US" sz="1200">
            <a:solidFill>
              <a:sysClr val="windowText" lastClr="000000">
                <a:hueOff val="0"/>
                <a:satOff val="0"/>
                <a:lumOff val="0"/>
                <a:alphaOff val="0"/>
              </a:sysClr>
            </a:solidFill>
            <a:latin typeface="Calibri" panose="020F0502020204030204"/>
            <a:ea typeface="+mn-ea"/>
            <a:cs typeface="B Nazanin" panose="00000400000000000000" pitchFamily="2" charset="-78"/>
          </a:endParaRPr>
        </a:p>
      </dgm:t>
    </dgm:pt>
    <dgm:pt modelId="{E3D810F5-BA97-4B6B-96C7-D36F9771AB4A}" type="parTrans" cxnId="{4CEDB1FB-AEBE-42E6-BF55-7BD1A4A9025B}">
      <dgm:prSet/>
      <dgm:spPr>
        <a:xfrm>
          <a:off x="3643229" y="1138770"/>
          <a:ext cx="650865" cy="166150"/>
        </a:xfrm>
        <a:custGeom>
          <a:avLst/>
          <a:gdLst/>
          <a:ahLst/>
          <a:cxnLst/>
          <a:rect l="0" t="0" r="0" b="0"/>
          <a:pathLst>
            <a:path>
              <a:moveTo>
                <a:pt x="0" y="0"/>
              </a:moveTo>
              <a:lnTo>
                <a:pt x="0" y="113226"/>
              </a:lnTo>
              <a:lnTo>
                <a:pt x="650865" y="113226"/>
              </a:lnTo>
              <a:lnTo>
                <a:pt x="650865" y="166150"/>
              </a:lnTo>
            </a:path>
          </a:pathLst>
        </a:custGeom>
        <a:noFill/>
        <a:ln w="12700" cap="flat" cmpd="sng" algn="ctr">
          <a:solidFill>
            <a:srgbClr val="A5A5A5">
              <a:shade val="60000"/>
              <a:hueOff val="0"/>
              <a:satOff val="0"/>
              <a:lumOff val="0"/>
              <a:alphaOff val="0"/>
            </a:srgbClr>
          </a:solidFill>
          <a:prstDash val="solid"/>
          <a:miter lim="800000"/>
        </a:ln>
        <a:effectLst/>
      </dgm:spPr>
      <dgm:t>
        <a:bodyPr/>
        <a:lstStyle/>
        <a:p>
          <a:endParaRPr lang="en-US"/>
        </a:p>
      </dgm:t>
    </dgm:pt>
    <dgm:pt modelId="{BBA8CB22-1F19-47C3-8F68-64543C629A60}" type="sibTrans" cxnId="{4CEDB1FB-AEBE-42E6-BF55-7BD1A4A9025B}">
      <dgm:prSet/>
      <dgm:spPr/>
      <dgm:t>
        <a:bodyPr/>
        <a:lstStyle/>
        <a:p>
          <a:endParaRPr lang="en-US"/>
        </a:p>
      </dgm:t>
    </dgm:pt>
    <dgm:pt modelId="{F4F46DBB-CD7C-4080-96AF-359826E97FA6}">
      <dgm:prSet custT="1"/>
      <dgm:spPr>
        <a:xfrm>
          <a:off x="76663" y="1894143"/>
          <a:ext cx="1649845" cy="362769"/>
        </a:xfrm>
        <a:prstGeom prst="roundRect">
          <a:avLst>
            <a:gd name="adj" fmla="val 10000"/>
          </a:avLst>
        </a:prstGeom>
        <a:solidFill>
          <a:sysClr val="window" lastClr="FFFFFF">
            <a:alpha val="90000"/>
            <a:hueOff val="0"/>
            <a:satOff val="0"/>
            <a:lumOff val="0"/>
            <a:alphaOff val="0"/>
          </a:sysClr>
        </a:solidFill>
        <a:ln w="6350" cap="flat" cmpd="sng" algn="ctr">
          <a:solidFill>
            <a:srgbClr val="A5A5A5">
              <a:hueOff val="0"/>
              <a:satOff val="0"/>
              <a:lumOff val="0"/>
              <a:alphaOff val="0"/>
            </a:srgbClr>
          </a:solidFill>
          <a:prstDash val="solid"/>
          <a:miter lim="800000"/>
        </a:ln>
        <a:effectLst/>
      </dgm:spPr>
      <dgm:t>
        <a:bodyPr/>
        <a:lstStyle/>
        <a:p>
          <a:pPr>
            <a:buNone/>
          </a:pPr>
          <a:r>
            <a:rPr lang="fa-IR" sz="1200" dirty="0">
              <a:solidFill>
                <a:sysClr val="windowText" lastClr="000000">
                  <a:hueOff val="0"/>
                  <a:satOff val="0"/>
                  <a:lumOff val="0"/>
                  <a:alphaOff val="0"/>
                </a:sysClr>
              </a:solidFill>
              <a:latin typeface="Calibri" panose="020F0502020204030204"/>
              <a:ea typeface="+mn-ea"/>
              <a:cs typeface="B Nazanin" panose="00000400000000000000" pitchFamily="2" charset="-78"/>
            </a:rPr>
            <a:t>جداگر میانقابی مانع حرکت قاب نشود</a:t>
          </a:r>
          <a:endParaRPr lang="en-US" sz="1200" dirty="0">
            <a:solidFill>
              <a:sysClr val="windowText" lastClr="000000">
                <a:hueOff val="0"/>
                <a:satOff val="0"/>
                <a:lumOff val="0"/>
                <a:alphaOff val="0"/>
              </a:sysClr>
            </a:solidFill>
            <a:latin typeface="Calibri" panose="020F0502020204030204"/>
            <a:ea typeface="+mn-ea"/>
            <a:cs typeface="B Nazanin" panose="00000400000000000000" pitchFamily="2" charset="-78"/>
          </a:endParaRPr>
        </a:p>
      </dgm:t>
    </dgm:pt>
    <dgm:pt modelId="{E37ED5E2-1729-49F8-AF84-42C6CF142FF8}" type="parTrans" cxnId="{9D105BBE-4E32-4191-B458-4ACA98B7811D}">
      <dgm:prSet/>
      <dgm:spPr>
        <a:xfrm>
          <a:off x="838109" y="1667690"/>
          <a:ext cx="1053251" cy="166150"/>
        </a:xfrm>
        <a:custGeom>
          <a:avLst/>
          <a:gdLst/>
          <a:ahLst/>
          <a:cxnLst/>
          <a:rect l="0" t="0" r="0" b="0"/>
          <a:pathLst>
            <a:path>
              <a:moveTo>
                <a:pt x="1053251" y="0"/>
              </a:moveTo>
              <a:lnTo>
                <a:pt x="1053251" y="113226"/>
              </a:lnTo>
              <a:lnTo>
                <a:pt x="0" y="113226"/>
              </a:lnTo>
              <a:lnTo>
                <a:pt x="0" y="166150"/>
              </a:lnTo>
            </a:path>
          </a:pathLst>
        </a:custGeom>
        <a:noFill/>
        <a:ln w="12700" cap="flat" cmpd="sng" algn="ctr">
          <a:solidFill>
            <a:srgbClr val="A5A5A5">
              <a:shade val="80000"/>
              <a:hueOff val="0"/>
              <a:satOff val="0"/>
              <a:lumOff val="0"/>
              <a:alphaOff val="0"/>
            </a:srgbClr>
          </a:solidFill>
          <a:prstDash val="solid"/>
          <a:miter lim="800000"/>
        </a:ln>
        <a:effectLst/>
      </dgm:spPr>
      <dgm:t>
        <a:bodyPr/>
        <a:lstStyle/>
        <a:p>
          <a:endParaRPr lang="en-US"/>
        </a:p>
      </dgm:t>
    </dgm:pt>
    <dgm:pt modelId="{CF836B10-622D-4844-8AD6-BE1EA8B47992}" type="sibTrans" cxnId="{9D105BBE-4E32-4191-B458-4ACA98B7811D}">
      <dgm:prSet/>
      <dgm:spPr/>
      <dgm:t>
        <a:bodyPr/>
        <a:lstStyle/>
        <a:p>
          <a:endParaRPr lang="en-US"/>
        </a:p>
      </dgm:t>
    </dgm:pt>
    <dgm:pt modelId="{1B97056C-7A9A-4E23-BDBE-1DFAEAE521D7}">
      <dgm:prSet custT="1"/>
      <dgm:spPr>
        <a:xfrm>
          <a:off x="2176675" y="1894143"/>
          <a:ext cx="1656335" cy="362769"/>
        </a:xfrm>
        <a:prstGeom prst="roundRect">
          <a:avLst>
            <a:gd name="adj" fmla="val 10000"/>
          </a:avLst>
        </a:prstGeom>
        <a:solidFill>
          <a:sysClr val="window" lastClr="FFFFFF">
            <a:alpha val="90000"/>
            <a:hueOff val="0"/>
            <a:satOff val="0"/>
            <a:lumOff val="0"/>
            <a:alphaOff val="0"/>
          </a:sysClr>
        </a:solidFill>
        <a:ln w="6350" cap="flat" cmpd="sng" algn="ctr">
          <a:solidFill>
            <a:srgbClr val="A5A5A5">
              <a:hueOff val="0"/>
              <a:satOff val="0"/>
              <a:lumOff val="0"/>
              <a:alphaOff val="0"/>
            </a:srgbClr>
          </a:solidFill>
          <a:prstDash val="solid"/>
          <a:miter lim="800000"/>
        </a:ln>
        <a:effectLst/>
      </dgm:spPr>
      <dgm:t>
        <a:bodyPr/>
        <a:lstStyle/>
        <a:p>
          <a:pPr>
            <a:buNone/>
          </a:pPr>
          <a:r>
            <a:rPr lang="fa-IR" sz="1200">
              <a:solidFill>
                <a:sysClr val="windowText" lastClr="000000">
                  <a:hueOff val="0"/>
                  <a:satOff val="0"/>
                  <a:lumOff val="0"/>
                  <a:alphaOff val="0"/>
                </a:sysClr>
              </a:solidFill>
              <a:latin typeface="Calibri" panose="020F0502020204030204"/>
              <a:ea typeface="+mn-ea"/>
              <a:cs typeface="B Nazanin" panose="00000400000000000000" pitchFamily="2" charset="-78"/>
            </a:rPr>
            <a:t>جداگر میانقابی مانع حرکت قاب شود</a:t>
          </a:r>
          <a:endParaRPr lang="en-US" sz="1200">
            <a:solidFill>
              <a:sysClr val="windowText" lastClr="000000">
                <a:hueOff val="0"/>
                <a:satOff val="0"/>
                <a:lumOff val="0"/>
                <a:alphaOff val="0"/>
              </a:sysClr>
            </a:solidFill>
            <a:latin typeface="Calibri" panose="020F0502020204030204"/>
            <a:ea typeface="+mn-ea"/>
            <a:cs typeface="B Nazanin" panose="00000400000000000000" pitchFamily="2" charset="-78"/>
          </a:endParaRPr>
        </a:p>
      </dgm:t>
    </dgm:pt>
    <dgm:pt modelId="{BE067FF3-FE9C-48FE-9A60-61A3CFCB4E1F}" type="parTrans" cxnId="{44F15986-CFDA-403C-92B1-ED5E90C90331}">
      <dgm:prSet/>
      <dgm:spPr>
        <a:xfrm>
          <a:off x="1891361" y="1667690"/>
          <a:ext cx="1050006" cy="166150"/>
        </a:xfrm>
        <a:custGeom>
          <a:avLst/>
          <a:gdLst/>
          <a:ahLst/>
          <a:cxnLst/>
          <a:rect l="0" t="0" r="0" b="0"/>
          <a:pathLst>
            <a:path>
              <a:moveTo>
                <a:pt x="0" y="0"/>
              </a:moveTo>
              <a:lnTo>
                <a:pt x="0" y="113226"/>
              </a:lnTo>
              <a:lnTo>
                <a:pt x="1050006" y="113226"/>
              </a:lnTo>
              <a:lnTo>
                <a:pt x="1050006" y="166150"/>
              </a:lnTo>
            </a:path>
          </a:pathLst>
        </a:custGeom>
        <a:noFill/>
        <a:ln w="12700" cap="flat" cmpd="sng" algn="ctr">
          <a:solidFill>
            <a:srgbClr val="A5A5A5">
              <a:shade val="80000"/>
              <a:hueOff val="0"/>
              <a:satOff val="0"/>
              <a:lumOff val="0"/>
              <a:alphaOff val="0"/>
            </a:srgbClr>
          </a:solidFill>
          <a:prstDash val="solid"/>
          <a:miter lim="800000"/>
        </a:ln>
        <a:effectLst/>
      </dgm:spPr>
      <dgm:t>
        <a:bodyPr/>
        <a:lstStyle/>
        <a:p>
          <a:endParaRPr lang="en-US"/>
        </a:p>
      </dgm:t>
    </dgm:pt>
    <dgm:pt modelId="{C090EFEC-2FC9-4828-AD1A-A7D8735A116E}" type="sibTrans" cxnId="{44F15986-CFDA-403C-92B1-ED5E90C90331}">
      <dgm:prSet/>
      <dgm:spPr/>
      <dgm:t>
        <a:bodyPr/>
        <a:lstStyle/>
        <a:p>
          <a:endParaRPr lang="en-US"/>
        </a:p>
      </dgm:t>
    </dgm:pt>
    <mc:AlternateContent xmlns:mc="http://schemas.openxmlformats.org/markup-compatibility/2006" xmlns:a14="http://schemas.microsoft.com/office/drawing/2010/main">
      <mc:Choice Requires="a14">
        <dgm:pt modelId="{D45D5B29-7073-4B35-B195-A2D50DCDDBE9}">
          <dgm:prSet custT="1"/>
          <dgm:spPr>
            <a:xfrm>
              <a:off x="3959965" y="1894143"/>
              <a:ext cx="795213" cy="362769"/>
            </a:xfrm>
            <a:prstGeom prst="roundRect">
              <a:avLst>
                <a:gd name="adj" fmla="val 10000"/>
              </a:avLst>
            </a:prstGeom>
            <a:solidFill>
              <a:sysClr val="window" lastClr="FFFFFF">
                <a:alpha val="90000"/>
                <a:hueOff val="0"/>
                <a:satOff val="0"/>
                <a:lumOff val="0"/>
                <a:alphaOff val="0"/>
              </a:sysClr>
            </a:solidFill>
            <a:ln w="6350" cap="flat" cmpd="sng" algn="ctr">
              <a:solidFill>
                <a:srgbClr val="A5A5A5">
                  <a:hueOff val="0"/>
                  <a:satOff val="0"/>
                  <a:lumOff val="0"/>
                  <a:alphaOff val="0"/>
                </a:srgbClr>
              </a:solidFill>
              <a:prstDash val="solid"/>
              <a:miter lim="800000"/>
            </a:ln>
            <a:effectLst/>
          </dgm:spPr>
          <dgm:t>
            <a:bodyPr/>
            <a:lstStyle/>
            <a:p>
              <a:pPr>
                <a:buNone/>
              </a:pPr>
              <a14:m>
                <m:oMathPara xmlns:m="http://schemas.openxmlformats.org/officeDocument/2006/math">
                  <m:oMathParaPr>
                    <m:jc m:val="centerGroup"/>
                  </m:oMathParaPr>
                  <m:oMath xmlns:m="http://schemas.openxmlformats.org/officeDocument/2006/math">
                    <m:r>
                      <a:rPr lang="en-US" sz="800" b="0" i="1">
                        <a:solidFill>
                          <a:sysClr val="windowText" lastClr="000000">
                            <a:hueOff val="0"/>
                            <a:satOff val="0"/>
                            <a:lumOff val="0"/>
                            <a:alphaOff val="0"/>
                          </a:sysClr>
                        </a:solidFill>
                        <a:latin typeface="Cambria Math" panose="02040503050406030204" pitchFamily="18" charset="0"/>
                        <a:ea typeface="+mn-ea"/>
                        <a:cs typeface="+mn-cs"/>
                      </a:rPr>
                      <m:t>𝑇</m:t>
                    </m:r>
                    <m:r>
                      <a:rPr lang="en-US" sz="800" b="0" i="1">
                        <a:solidFill>
                          <a:sysClr val="windowText" lastClr="000000">
                            <a:hueOff val="0"/>
                            <a:satOff val="0"/>
                            <a:lumOff val="0"/>
                            <a:alphaOff val="0"/>
                          </a:sysClr>
                        </a:solidFill>
                        <a:latin typeface="Cambria Math" panose="02040503050406030204" pitchFamily="18" charset="0"/>
                        <a:ea typeface="+mn-ea"/>
                        <a:cs typeface="+mn-cs"/>
                      </a:rPr>
                      <m:t>=</m:t>
                    </m:r>
                    <m:r>
                      <a:rPr lang="en-US" sz="800" b="0" i="1">
                        <a:solidFill>
                          <a:sysClr val="windowText" lastClr="000000">
                            <a:hueOff val="0"/>
                            <a:satOff val="0"/>
                            <a:lumOff val="0"/>
                            <a:alphaOff val="0"/>
                          </a:sysClr>
                        </a:solidFill>
                        <a:latin typeface="Cambria Math" panose="02040503050406030204" pitchFamily="18" charset="0"/>
                        <a:ea typeface="+mn-ea"/>
                        <a:cs typeface="+mn-cs"/>
                      </a:rPr>
                      <m:t>0</m:t>
                    </m:r>
                    <m:r>
                      <a:rPr lang="en-US" sz="800" b="0" i="1">
                        <a:solidFill>
                          <a:sysClr val="windowText" lastClr="000000">
                            <a:hueOff val="0"/>
                            <a:satOff val="0"/>
                            <a:lumOff val="0"/>
                            <a:alphaOff val="0"/>
                          </a:sysClr>
                        </a:solidFill>
                        <a:latin typeface="Cambria Math" panose="02040503050406030204" pitchFamily="18" charset="0"/>
                        <a:ea typeface="+mn-ea"/>
                        <a:cs typeface="+mn-cs"/>
                      </a:rPr>
                      <m:t>.</m:t>
                    </m:r>
                    <m:r>
                      <a:rPr lang="en-US" sz="800" b="0" i="1">
                        <a:solidFill>
                          <a:sysClr val="windowText" lastClr="000000">
                            <a:hueOff val="0"/>
                            <a:satOff val="0"/>
                            <a:lumOff val="0"/>
                            <a:alphaOff val="0"/>
                          </a:sysClr>
                        </a:solidFill>
                        <a:latin typeface="Cambria Math" panose="02040503050406030204" pitchFamily="18" charset="0"/>
                        <a:ea typeface="+mn-ea"/>
                        <a:cs typeface="+mn-cs"/>
                      </a:rPr>
                      <m:t>08</m:t>
                    </m:r>
                    <m:sSup>
                      <m:sSupPr>
                        <m:ctrlPr>
                          <a:rPr lang="en-US" sz="800" b="0" i="1">
                            <a:solidFill>
                              <a:sysClr val="windowText" lastClr="000000">
                                <a:hueOff val="0"/>
                                <a:satOff val="0"/>
                                <a:lumOff val="0"/>
                                <a:alphaOff val="0"/>
                              </a:sysClr>
                            </a:solidFill>
                            <a:latin typeface="Cambria Math" panose="02040503050406030204" pitchFamily="18" charset="0"/>
                            <a:ea typeface="+mn-ea"/>
                            <a:cs typeface="+mn-cs"/>
                          </a:rPr>
                        </m:ctrlPr>
                      </m:sSupPr>
                      <m:e>
                        <m:r>
                          <a:rPr lang="en-US" sz="800" b="0" i="1">
                            <a:solidFill>
                              <a:sysClr val="windowText" lastClr="000000">
                                <a:hueOff val="0"/>
                                <a:satOff val="0"/>
                                <a:lumOff val="0"/>
                                <a:alphaOff val="0"/>
                              </a:sysClr>
                            </a:solidFill>
                            <a:latin typeface="Cambria Math" panose="02040503050406030204" pitchFamily="18" charset="0"/>
                            <a:ea typeface="+mn-ea"/>
                            <a:cs typeface="+mn-cs"/>
                          </a:rPr>
                          <m:t>𝐻</m:t>
                        </m:r>
                      </m:e>
                      <m:sup>
                        <m:r>
                          <a:rPr lang="en-US" sz="800" b="0" i="1">
                            <a:solidFill>
                              <a:sysClr val="windowText" lastClr="000000">
                                <a:hueOff val="0"/>
                                <a:satOff val="0"/>
                                <a:lumOff val="0"/>
                                <a:alphaOff val="0"/>
                              </a:sysClr>
                            </a:solidFill>
                            <a:latin typeface="Cambria Math" panose="02040503050406030204" pitchFamily="18" charset="0"/>
                            <a:ea typeface="+mn-ea"/>
                            <a:cs typeface="+mn-cs"/>
                          </a:rPr>
                          <m:t>0</m:t>
                        </m:r>
                        <m:r>
                          <a:rPr lang="en-US" sz="800" b="0" i="1">
                            <a:solidFill>
                              <a:sysClr val="windowText" lastClr="000000">
                                <a:hueOff val="0"/>
                                <a:satOff val="0"/>
                                <a:lumOff val="0"/>
                                <a:alphaOff val="0"/>
                              </a:sysClr>
                            </a:solidFill>
                            <a:latin typeface="Cambria Math" panose="02040503050406030204" pitchFamily="18" charset="0"/>
                            <a:ea typeface="+mn-ea"/>
                            <a:cs typeface="+mn-cs"/>
                          </a:rPr>
                          <m:t>.</m:t>
                        </m:r>
                        <m:r>
                          <a:rPr lang="en-US" sz="800" b="0" i="1">
                            <a:solidFill>
                              <a:sysClr val="windowText" lastClr="000000">
                                <a:hueOff val="0"/>
                                <a:satOff val="0"/>
                                <a:lumOff val="0"/>
                                <a:alphaOff val="0"/>
                              </a:sysClr>
                            </a:solidFill>
                            <a:latin typeface="Cambria Math" panose="02040503050406030204" pitchFamily="18" charset="0"/>
                            <a:ea typeface="+mn-ea"/>
                            <a:cs typeface="+mn-cs"/>
                          </a:rPr>
                          <m:t>75</m:t>
                        </m:r>
                      </m:sup>
                    </m:sSup>
                  </m:oMath>
                </m:oMathPara>
              </a14:m>
              <a:endParaRPr lang="en-US" sz="800">
                <a:solidFill>
                  <a:sysClr val="windowText" lastClr="000000">
                    <a:hueOff val="0"/>
                    <a:satOff val="0"/>
                    <a:lumOff val="0"/>
                    <a:alphaOff val="0"/>
                  </a:sysClr>
                </a:solidFill>
                <a:latin typeface="Calibri" panose="020F0502020204030204"/>
                <a:ea typeface="+mn-ea"/>
                <a:cs typeface="+mn-cs"/>
              </a:endParaRPr>
            </a:p>
          </dgm:t>
        </dgm:pt>
      </mc:Choice>
      <mc:Fallback xmlns="">
        <dgm:pt modelId="{D45D5B29-7073-4B35-B195-A2D50DCDDBE9}">
          <dgm:prSet custT="1"/>
          <dgm:spPr>
            <a:xfrm>
              <a:off x="3959965" y="1894143"/>
              <a:ext cx="795213" cy="362769"/>
            </a:xfrm>
            <a:prstGeom prst="roundRect">
              <a:avLst>
                <a:gd name="adj" fmla="val 10000"/>
              </a:avLst>
            </a:prstGeom>
            <a:solidFill>
              <a:sysClr val="window" lastClr="FFFFFF">
                <a:alpha val="90000"/>
                <a:hueOff val="0"/>
                <a:satOff val="0"/>
                <a:lumOff val="0"/>
                <a:alphaOff val="0"/>
              </a:sysClr>
            </a:solidFill>
            <a:ln w="6350" cap="flat" cmpd="sng" algn="ctr">
              <a:solidFill>
                <a:srgbClr val="A5A5A5">
                  <a:hueOff val="0"/>
                  <a:satOff val="0"/>
                  <a:lumOff val="0"/>
                  <a:alphaOff val="0"/>
                </a:srgbClr>
              </a:solidFill>
              <a:prstDash val="solid"/>
              <a:miter lim="800000"/>
            </a:ln>
            <a:effectLst/>
          </dgm:spPr>
          <dgm:t>
            <a:bodyPr/>
            <a:lstStyle/>
            <a:p>
              <a:pPr>
                <a:buNone/>
              </a:pPr>
              <a:r>
                <a:rPr lang="en-US" sz="800" b="0" i="0">
                  <a:solidFill>
                    <a:sysClr val="windowText" lastClr="000000">
                      <a:hueOff val="0"/>
                      <a:satOff val="0"/>
                      <a:lumOff val="0"/>
                      <a:alphaOff val="0"/>
                    </a:sysClr>
                  </a:solidFill>
                  <a:latin typeface="Cambria Math" panose="02040503050406030204" pitchFamily="18" charset="0"/>
                  <a:ea typeface="+mn-ea"/>
                  <a:cs typeface="+mn-cs"/>
                </a:rPr>
                <a:t>𝑇=0.08𝐻^0.75</a:t>
              </a:r>
              <a:endParaRPr lang="en-US" sz="800">
                <a:solidFill>
                  <a:sysClr val="windowText" lastClr="000000">
                    <a:hueOff val="0"/>
                    <a:satOff val="0"/>
                    <a:lumOff val="0"/>
                    <a:alphaOff val="0"/>
                  </a:sysClr>
                </a:solidFill>
                <a:latin typeface="Calibri" panose="020F0502020204030204"/>
                <a:ea typeface="+mn-ea"/>
                <a:cs typeface="+mn-cs"/>
              </a:endParaRPr>
            </a:p>
          </dgm:t>
        </dgm:pt>
      </mc:Fallback>
    </mc:AlternateContent>
    <dgm:pt modelId="{5F21BB2A-5D35-42E8-89AC-2C5C0C90C133}" type="parTrans" cxnId="{422F244B-5C77-4390-A977-206F2C226A2D}">
      <dgm:prSet/>
      <dgm:spPr>
        <a:xfrm>
          <a:off x="4248374" y="1667690"/>
          <a:ext cx="91440" cy="166150"/>
        </a:xfrm>
        <a:custGeom>
          <a:avLst/>
          <a:gdLst/>
          <a:ahLst/>
          <a:cxnLst/>
          <a:rect l="0" t="0" r="0" b="0"/>
          <a:pathLst>
            <a:path>
              <a:moveTo>
                <a:pt x="45720" y="0"/>
              </a:moveTo>
              <a:lnTo>
                <a:pt x="45720" y="166150"/>
              </a:lnTo>
            </a:path>
          </a:pathLst>
        </a:custGeom>
        <a:noFill/>
        <a:ln w="12700" cap="flat" cmpd="sng" algn="ctr">
          <a:solidFill>
            <a:srgbClr val="A5A5A5">
              <a:shade val="80000"/>
              <a:hueOff val="0"/>
              <a:satOff val="0"/>
              <a:lumOff val="0"/>
              <a:alphaOff val="0"/>
            </a:srgbClr>
          </a:solidFill>
          <a:prstDash val="solid"/>
          <a:miter lim="800000"/>
        </a:ln>
        <a:effectLst/>
      </dgm:spPr>
      <dgm:t>
        <a:bodyPr/>
        <a:lstStyle/>
        <a:p>
          <a:endParaRPr lang="en-US"/>
        </a:p>
      </dgm:t>
    </dgm:pt>
    <dgm:pt modelId="{C1E70FF3-5AB6-4CE2-919E-840D40549CF2}" type="sibTrans" cxnId="{422F244B-5C77-4390-A977-206F2C226A2D}">
      <dgm:prSet/>
      <dgm:spPr/>
      <dgm:t>
        <a:bodyPr/>
        <a:lstStyle/>
        <a:p>
          <a:endParaRPr lang="en-US"/>
        </a:p>
      </dgm:t>
    </dgm:pt>
    <mc:AlternateContent xmlns:mc="http://schemas.openxmlformats.org/markup-compatibility/2006" xmlns:a14="http://schemas.microsoft.com/office/drawing/2010/main">
      <mc:Choice Requires="a14">
        <dgm:pt modelId="{D28641B9-D9B9-483E-B048-B51DE514F3D4}">
          <dgm:prSet custT="1"/>
          <dgm:spPr>
            <a:xfrm>
              <a:off x="5084371" y="1894143"/>
              <a:ext cx="843829" cy="362769"/>
            </a:xfrm>
            <a:prstGeom prst="roundRect">
              <a:avLst>
                <a:gd name="adj" fmla="val 10000"/>
              </a:avLst>
            </a:prstGeom>
            <a:solidFill>
              <a:sysClr val="window" lastClr="FFFFFF">
                <a:alpha val="90000"/>
                <a:hueOff val="0"/>
                <a:satOff val="0"/>
                <a:lumOff val="0"/>
                <a:alphaOff val="0"/>
              </a:sysClr>
            </a:solidFill>
            <a:ln w="6350" cap="flat" cmpd="sng" algn="ctr">
              <a:solidFill>
                <a:srgbClr val="A5A5A5">
                  <a:hueOff val="0"/>
                  <a:satOff val="0"/>
                  <a:lumOff val="0"/>
                  <a:alphaOff val="0"/>
                </a:srgbClr>
              </a:solidFill>
              <a:prstDash val="solid"/>
              <a:miter lim="800000"/>
            </a:ln>
            <a:effectLst/>
          </dgm:spPr>
          <dgm:t>
            <a:bodyPr/>
            <a:lstStyle/>
            <a:p>
              <a:pPr>
                <a:buNone/>
              </a:pPr>
              <a14:m>
                <m:oMathPara xmlns:m="http://schemas.openxmlformats.org/officeDocument/2006/math">
                  <m:oMathParaPr>
                    <m:jc m:val="centerGroup"/>
                  </m:oMathParaPr>
                  <m:oMath xmlns:m="http://schemas.openxmlformats.org/officeDocument/2006/math">
                    <m:r>
                      <a:rPr lang="en-US" sz="800" b="0" i="1">
                        <a:solidFill>
                          <a:sysClr val="windowText" lastClr="000000">
                            <a:hueOff val="0"/>
                            <a:satOff val="0"/>
                            <a:lumOff val="0"/>
                            <a:alphaOff val="0"/>
                          </a:sysClr>
                        </a:solidFill>
                        <a:latin typeface="Cambria Math" panose="02040503050406030204" pitchFamily="18" charset="0"/>
                        <a:ea typeface="+mn-ea"/>
                        <a:cs typeface="+mn-cs"/>
                      </a:rPr>
                      <m:t>𝑇</m:t>
                    </m:r>
                    <m:r>
                      <a:rPr lang="en-US" sz="800" b="0" i="1">
                        <a:solidFill>
                          <a:sysClr val="windowText" lastClr="000000">
                            <a:hueOff val="0"/>
                            <a:satOff val="0"/>
                            <a:lumOff val="0"/>
                            <a:alphaOff val="0"/>
                          </a:sysClr>
                        </a:solidFill>
                        <a:latin typeface="Cambria Math" panose="02040503050406030204" pitchFamily="18" charset="0"/>
                        <a:ea typeface="+mn-ea"/>
                        <a:cs typeface="+mn-cs"/>
                      </a:rPr>
                      <m:t>=</m:t>
                    </m:r>
                    <m:r>
                      <a:rPr lang="en-US" sz="800" b="0" i="1">
                        <a:solidFill>
                          <a:sysClr val="windowText" lastClr="000000">
                            <a:hueOff val="0"/>
                            <a:satOff val="0"/>
                            <a:lumOff val="0"/>
                            <a:alphaOff val="0"/>
                          </a:sysClr>
                        </a:solidFill>
                        <a:latin typeface="Cambria Math" panose="02040503050406030204" pitchFamily="18" charset="0"/>
                        <a:ea typeface="+mn-ea"/>
                        <a:cs typeface="+mn-cs"/>
                      </a:rPr>
                      <m:t>0</m:t>
                    </m:r>
                    <m:r>
                      <a:rPr lang="en-US" sz="800" b="0" i="1">
                        <a:solidFill>
                          <a:sysClr val="windowText" lastClr="000000">
                            <a:hueOff val="0"/>
                            <a:satOff val="0"/>
                            <a:lumOff val="0"/>
                            <a:alphaOff val="0"/>
                          </a:sysClr>
                        </a:solidFill>
                        <a:latin typeface="Cambria Math" panose="02040503050406030204" pitchFamily="18" charset="0"/>
                        <a:ea typeface="+mn-ea"/>
                        <a:cs typeface="+mn-cs"/>
                      </a:rPr>
                      <m:t>.</m:t>
                    </m:r>
                    <m:r>
                      <a:rPr lang="en-US" sz="800" b="0" i="1">
                        <a:solidFill>
                          <a:sysClr val="windowText" lastClr="000000">
                            <a:hueOff val="0"/>
                            <a:satOff val="0"/>
                            <a:lumOff val="0"/>
                            <a:alphaOff val="0"/>
                          </a:sysClr>
                        </a:solidFill>
                        <a:latin typeface="Cambria Math" panose="02040503050406030204" pitchFamily="18" charset="0"/>
                        <a:ea typeface="+mn-ea"/>
                        <a:cs typeface="+mn-cs"/>
                      </a:rPr>
                      <m:t>05</m:t>
                    </m:r>
                    <m:sSup>
                      <m:sSupPr>
                        <m:ctrlPr>
                          <a:rPr lang="en-US" sz="800" b="0" i="1">
                            <a:solidFill>
                              <a:sysClr val="windowText" lastClr="000000">
                                <a:hueOff val="0"/>
                                <a:satOff val="0"/>
                                <a:lumOff val="0"/>
                                <a:alphaOff val="0"/>
                              </a:sysClr>
                            </a:solidFill>
                            <a:latin typeface="Cambria Math" panose="02040503050406030204" pitchFamily="18" charset="0"/>
                            <a:ea typeface="+mn-ea"/>
                            <a:cs typeface="+mn-cs"/>
                          </a:rPr>
                        </m:ctrlPr>
                      </m:sSupPr>
                      <m:e>
                        <m:r>
                          <a:rPr lang="en-US" sz="800" b="0" i="1">
                            <a:solidFill>
                              <a:sysClr val="windowText" lastClr="000000">
                                <a:hueOff val="0"/>
                                <a:satOff val="0"/>
                                <a:lumOff val="0"/>
                                <a:alphaOff val="0"/>
                              </a:sysClr>
                            </a:solidFill>
                            <a:latin typeface="Cambria Math" panose="02040503050406030204" pitchFamily="18" charset="0"/>
                            <a:ea typeface="+mn-ea"/>
                            <a:cs typeface="+mn-cs"/>
                          </a:rPr>
                          <m:t>𝐻</m:t>
                        </m:r>
                      </m:e>
                      <m:sup>
                        <m:r>
                          <a:rPr lang="en-US" sz="800" b="0" i="1">
                            <a:solidFill>
                              <a:sysClr val="windowText" lastClr="000000">
                                <a:hueOff val="0"/>
                                <a:satOff val="0"/>
                                <a:lumOff val="0"/>
                                <a:alphaOff val="0"/>
                              </a:sysClr>
                            </a:solidFill>
                            <a:latin typeface="Cambria Math" panose="02040503050406030204" pitchFamily="18" charset="0"/>
                            <a:ea typeface="+mn-ea"/>
                            <a:cs typeface="+mn-cs"/>
                          </a:rPr>
                          <m:t>0</m:t>
                        </m:r>
                        <m:r>
                          <a:rPr lang="en-US" sz="800" b="0" i="1">
                            <a:solidFill>
                              <a:sysClr val="windowText" lastClr="000000">
                                <a:hueOff val="0"/>
                                <a:satOff val="0"/>
                                <a:lumOff val="0"/>
                                <a:alphaOff val="0"/>
                              </a:sysClr>
                            </a:solidFill>
                            <a:latin typeface="Cambria Math" panose="02040503050406030204" pitchFamily="18" charset="0"/>
                            <a:ea typeface="+mn-ea"/>
                            <a:cs typeface="+mn-cs"/>
                          </a:rPr>
                          <m:t>.</m:t>
                        </m:r>
                        <m:r>
                          <a:rPr lang="en-US" sz="800" b="0" i="1">
                            <a:solidFill>
                              <a:sysClr val="windowText" lastClr="000000">
                                <a:hueOff val="0"/>
                                <a:satOff val="0"/>
                                <a:lumOff val="0"/>
                                <a:alphaOff val="0"/>
                              </a:sysClr>
                            </a:solidFill>
                            <a:latin typeface="Cambria Math" panose="02040503050406030204" pitchFamily="18" charset="0"/>
                            <a:ea typeface="+mn-ea"/>
                            <a:cs typeface="+mn-cs"/>
                          </a:rPr>
                          <m:t>75</m:t>
                        </m:r>
                      </m:sup>
                    </m:sSup>
                  </m:oMath>
                </m:oMathPara>
              </a14:m>
              <a:endParaRPr lang="en-US" sz="1100">
                <a:solidFill>
                  <a:sysClr val="windowText" lastClr="000000">
                    <a:hueOff val="0"/>
                    <a:satOff val="0"/>
                    <a:lumOff val="0"/>
                    <a:alphaOff val="0"/>
                  </a:sysClr>
                </a:solidFill>
                <a:latin typeface="Calibri" panose="020F0502020204030204"/>
                <a:ea typeface="+mn-ea"/>
                <a:cs typeface="+mn-cs"/>
              </a:endParaRPr>
            </a:p>
          </dgm:t>
        </dgm:pt>
      </mc:Choice>
      <mc:Fallback xmlns="">
        <dgm:pt modelId="{D28641B9-D9B9-483E-B048-B51DE514F3D4}">
          <dgm:prSet custT="1"/>
          <dgm:spPr>
            <a:xfrm>
              <a:off x="5084371" y="1894143"/>
              <a:ext cx="843829" cy="362769"/>
            </a:xfrm>
            <a:prstGeom prst="roundRect">
              <a:avLst>
                <a:gd name="adj" fmla="val 10000"/>
              </a:avLst>
            </a:prstGeom>
            <a:solidFill>
              <a:sysClr val="window" lastClr="FFFFFF">
                <a:alpha val="90000"/>
                <a:hueOff val="0"/>
                <a:satOff val="0"/>
                <a:lumOff val="0"/>
                <a:alphaOff val="0"/>
              </a:sysClr>
            </a:solidFill>
            <a:ln w="6350" cap="flat" cmpd="sng" algn="ctr">
              <a:solidFill>
                <a:srgbClr val="A5A5A5">
                  <a:hueOff val="0"/>
                  <a:satOff val="0"/>
                  <a:lumOff val="0"/>
                  <a:alphaOff val="0"/>
                </a:srgbClr>
              </a:solidFill>
              <a:prstDash val="solid"/>
              <a:miter lim="800000"/>
            </a:ln>
            <a:effectLst/>
          </dgm:spPr>
          <dgm:t>
            <a:bodyPr/>
            <a:lstStyle/>
            <a:p>
              <a:pPr>
                <a:buNone/>
              </a:pPr>
              <a:r>
                <a:rPr lang="en-US" sz="800" b="0" i="0">
                  <a:solidFill>
                    <a:sysClr val="windowText" lastClr="000000">
                      <a:hueOff val="0"/>
                      <a:satOff val="0"/>
                      <a:lumOff val="0"/>
                      <a:alphaOff val="0"/>
                    </a:sysClr>
                  </a:solidFill>
                  <a:latin typeface="Cambria Math" panose="02040503050406030204" pitchFamily="18" charset="0"/>
                  <a:ea typeface="+mn-ea"/>
                  <a:cs typeface="+mn-cs"/>
                </a:rPr>
                <a:t>𝑇=0.05𝐻^0.75</a:t>
              </a:r>
              <a:endParaRPr lang="en-US" sz="1100">
                <a:solidFill>
                  <a:sysClr val="windowText" lastClr="000000">
                    <a:hueOff val="0"/>
                    <a:satOff val="0"/>
                    <a:lumOff val="0"/>
                    <a:alphaOff val="0"/>
                  </a:sysClr>
                </a:solidFill>
                <a:latin typeface="Calibri" panose="020F0502020204030204"/>
                <a:ea typeface="+mn-ea"/>
                <a:cs typeface="+mn-cs"/>
              </a:endParaRPr>
            </a:p>
          </dgm:t>
        </dgm:pt>
      </mc:Fallback>
    </mc:AlternateContent>
    <dgm:pt modelId="{C55D4330-B1CE-4FFA-81BC-D4CD28AFA462}" type="parTrans" cxnId="{2C99716E-94D3-4054-8D1A-1313CF9B5A5A}">
      <dgm:prSet/>
      <dgm:spPr>
        <a:xfrm>
          <a:off x="5397089" y="1667690"/>
          <a:ext cx="91440" cy="166150"/>
        </a:xfrm>
        <a:custGeom>
          <a:avLst/>
          <a:gdLst/>
          <a:ahLst/>
          <a:cxnLst/>
          <a:rect l="0" t="0" r="0" b="0"/>
          <a:pathLst>
            <a:path>
              <a:moveTo>
                <a:pt x="45720" y="0"/>
              </a:moveTo>
              <a:lnTo>
                <a:pt x="45720" y="166150"/>
              </a:lnTo>
            </a:path>
          </a:pathLst>
        </a:custGeom>
        <a:noFill/>
        <a:ln w="12700" cap="flat" cmpd="sng" algn="ctr">
          <a:solidFill>
            <a:srgbClr val="A5A5A5">
              <a:shade val="80000"/>
              <a:hueOff val="0"/>
              <a:satOff val="0"/>
              <a:lumOff val="0"/>
              <a:alphaOff val="0"/>
            </a:srgbClr>
          </a:solidFill>
          <a:prstDash val="solid"/>
          <a:miter lim="800000"/>
        </a:ln>
        <a:effectLst/>
      </dgm:spPr>
      <dgm:t>
        <a:bodyPr/>
        <a:lstStyle/>
        <a:p>
          <a:endParaRPr lang="en-US"/>
        </a:p>
      </dgm:t>
    </dgm:pt>
    <dgm:pt modelId="{7C5D68E6-387B-4820-9AEC-DE4B994DDD8B}" type="sibTrans" cxnId="{2C99716E-94D3-4054-8D1A-1313CF9B5A5A}">
      <dgm:prSet/>
      <dgm:spPr/>
      <dgm:t>
        <a:bodyPr/>
        <a:lstStyle/>
        <a:p>
          <a:endParaRPr lang="en-US"/>
        </a:p>
      </dgm:t>
    </dgm:pt>
    <dgm:pt modelId="{2B520935-4378-4289-9432-6A6053221F25}">
      <dgm:prSet custT="1"/>
      <dgm:spPr>
        <a:xfrm>
          <a:off x="151137" y="2423062"/>
          <a:ext cx="571290" cy="362769"/>
        </a:xfrm>
        <a:prstGeom prst="roundRect">
          <a:avLst>
            <a:gd name="adj" fmla="val 10000"/>
          </a:avLst>
        </a:prstGeom>
        <a:solidFill>
          <a:sysClr val="window" lastClr="FFFFFF">
            <a:alpha val="90000"/>
            <a:hueOff val="0"/>
            <a:satOff val="0"/>
            <a:lumOff val="0"/>
            <a:alphaOff val="0"/>
          </a:sysClr>
        </a:solidFill>
        <a:ln w="6350" cap="flat" cmpd="sng" algn="ctr">
          <a:solidFill>
            <a:srgbClr val="A5A5A5">
              <a:hueOff val="0"/>
              <a:satOff val="0"/>
              <a:lumOff val="0"/>
              <a:alphaOff val="0"/>
            </a:srgbClr>
          </a:solidFill>
          <a:prstDash val="solid"/>
          <a:miter lim="800000"/>
        </a:ln>
        <a:effectLst/>
      </dgm:spPr>
      <dgm:t>
        <a:bodyPr/>
        <a:lstStyle/>
        <a:p>
          <a:pPr>
            <a:buNone/>
          </a:pPr>
          <a:r>
            <a:rPr lang="fa-IR" sz="1200">
              <a:solidFill>
                <a:sysClr val="windowText" lastClr="000000">
                  <a:hueOff val="0"/>
                  <a:satOff val="0"/>
                  <a:lumOff val="0"/>
                  <a:alphaOff val="0"/>
                </a:sysClr>
              </a:solidFill>
              <a:latin typeface="Calibri" panose="020F0502020204030204"/>
              <a:ea typeface="+mn-ea"/>
              <a:cs typeface="B Nazanin" panose="00000400000000000000" pitchFamily="2" charset="-78"/>
            </a:rPr>
            <a:t>بتنی</a:t>
          </a:r>
          <a:endParaRPr lang="en-US" sz="1200">
            <a:solidFill>
              <a:sysClr val="windowText" lastClr="000000">
                <a:hueOff val="0"/>
                <a:satOff val="0"/>
                <a:lumOff val="0"/>
                <a:alphaOff val="0"/>
              </a:sysClr>
            </a:solidFill>
            <a:latin typeface="Calibri" panose="020F0502020204030204"/>
            <a:ea typeface="+mn-ea"/>
            <a:cs typeface="B Nazanin" panose="00000400000000000000" pitchFamily="2" charset="-78"/>
          </a:endParaRPr>
        </a:p>
      </dgm:t>
    </dgm:pt>
    <dgm:pt modelId="{D87C4ECC-EC46-4101-9C49-3531AC56E8B0}" type="parTrans" cxnId="{BA4BE630-7D18-412C-99D6-E8524BEC795C}">
      <dgm:prSet/>
      <dgm:spPr>
        <a:xfrm>
          <a:off x="373306" y="2196609"/>
          <a:ext cx="464803" cy="166150"/>
        </a:xfrm>
        <a:custGeom>
          <a:avLst/>
          <a:gdLst/>
          <a:ahLst/>
          <a:cxnLst/>
          <a:rect l="0" t="0" r="0" b="0"/>
          <a:pathLst>
            <a:path>
              <a:moveTo>
                <a:pt x="464803" y="0"/>
              </a:moveTo>
              <a:lnTo>
                <a:pt x="464803" y="113226"/>
              </a:lnTo>
              <a:lnTo>
                <a:pt x="0" y="113226"/>
              </a:lnTo>
              <a:lnTo>
                <a:pt x="0" y="166150"/>
              </a:lnTo>
            </a:path>
          </a:pathLst>
        </a:custGeom>
        <a:noFill/>
        <a:ln w="12700" cap="flat" cmpd="sng" algn="ctr">
          <a:solidFill>
            <a:srgbClr val="A5A5A5">
              <a:shade val="80000"/>
              <a:hueOff val="0"/>
              <a:satOff val="0"/>
              <a:lumOff val="0"/>
              <a:alphaOff val="0"/>
            </a:srgbClr>
          </a:solidFill>
          <a:prstDash val="solid"/>
          <a:miter lim="800000"/>
        </a:ln>
        <a:effectLst/>
      </dgm:spPr>
      <dgm:t>
        <a:bodyPr/>
        <a:lstStyle/>
        <a:p>
          <a:endParaRPr lang="en-US"/>
        </a:p>
      </dgm:t>
    </dgm:pt>
    <dgm:pt modelId="{16351F57-9AEE-483A-AB49-84236DE7B83F}" type="sibTrans" cxnId="{BA4BE630-7D18-412C-99D6-E8524BEC795C}">
      <dgm:prSet/>
      <dgm:spPr/>
      <dgm:t>
        <a:bodyPr/>
        <a:lstStyle/>
        <a:p>
          <a:endParaRPr lang="en-US"/>
        </a:p>
      </dgm:t>
    </dgm:pt>
    <dgm:pt modelId="{EF462CE1-A533-448D-870D-3B223455E349}">
      <dgm:prSet custT="1"/>
      <dgm:spPr>
        <a:xfrm>
          <a:off x="1080745" y="2423062"/>
          <a:ext cx="571290" cy="362769"/>
        </a:xfrm>
        <a:prstGeom prst="roundRect">
          <a:avLst>
            <a:gd name="adj" fmla="val 10000"/>
          </a:avLst>
        </a:prstGeom>
        <a:solidFill>
          <a:sysClr val="window" lastClr="FFFFFF">
            <a:alpha val="90000"/>
            <a:hueOff val="0"/>
            <a:satOff val="0"/>
            <a:lumOff val="0"/>
            <a:alphaOff val="0"/>
          </a:sysClr>
        </a:solidFill>
        <a:ln w="6350" cap="flat" cmpd="sng" algn="ctr">
          <a:solidFill>
            <a:srgbClr val="A5A5A5">
              <a:hueOff val="0"/>
              <a:satOff val="0"/>
              <a:lumOff val="0"/>
              <a:alphaOff val="0"/>
            </a:srgbClr>
          </a:solidFill>
          <a:prstDash val="solid"/>
          <a:miter lim="800000"/>
        </a:ln>
        <a:effectLst/>
      </dgm:spPr>
      <dgm:t>
        <a:bodyPr/>
        <a:lstStyle/>
        <a:p>
          <a:pPr>
            <a:buNone/>
          </a:pPr>
          <a:r>
            <a:rPr lang="fa-IR" sz="1200">
              <a:solidFill>
                <a:sysClr val="windowText" lastClr="000000">
                  <a:hueOff val="0"/>
                  <a:satOff val="0"/>
                  <a:lumOff val="0"/>
                  <a:alphaOff val="0"/>
                </a:sysClr>
              </a:solidFill>
              <a:latin typeface="Calibri" panose="020F0502020204030204"/>
              <a:ea typeface="+mn-ea"/>
              <a:cs typeface="B Nazanin" panose="00000400000000000000" pitchFamily="2" charset="-78"/>
            </a:rPr>
            <a:t>فولادی</a:t>
          </a:r>
          <a:endParaRPr lang="en-US" sz="1200">
            <a:solidFill>
              <a:sysClr val="windowText" lastClr="000000">
                <a:hueOff val="0"/>
                <a:satOff val="0"/>
                <a:lumOff val="0"/>
                <a:alphaOff val="0"/>
              </a:sysClr>
            </a:solidFill>
            <a:latin typeface="Calibri" panose="020F0502020204030204"/>
            <a:ea typeface="+mn-ea"/>
            <a:cs typeface="B Nazanin" panose="00000400000000000000" pitchFamily="2" charset="-78"/>
          </a:endParaRPr>
        </a:p>
      </dgm:t>
    </dgm:pt>
    <dgm:pt modelId="{C5986F18-8825-400D-BB6D-34DDCE944120}" type="parTrans" cxnId="{BC2E8855-2FA2-4AD6-AE77-D6A81EE4DAD9}">
      <dgm:prSet/>
      <dgm:spPr>
        <a:xfrm>
          <a:off x="838109" y="2196609"/>
          <a:ext cx="464803" cy="166150"/>
        </a:xfrm>
        <a:custGeom>
          <a:avLst/>
          <a:gdLst/>
          <a:ahLst/>
          <a:cxnLst/>
          <a:rect l="0" t="0" r="0" b="0"/>
          <a:pathLst>
            <a:path>
              <a:moveTo>
                <a:pt x="0" y="0"/>
              </a:moveTo>
              <a:lnTo>
                <a:pt x="0" y="113226"/>
              </a:lnTo>
              <a:lnTo>
                <a:pt x="464803" y="113226"/>
              </a:lnTo>
              <a:lnTo>
                <a:pt x="464803" y="166150"/>
              </a:lnTo>
            </a:path>
          </a:pathLst>
        </a:custGeom>
        <a:noFill/>
        <a:ln w="12700" cap="flat" cmpd="sng" algn="ctr">
          <a:solidFill>
            <a:srgbClr val="A5A5A5">
              <a:shade val="80000"/>
              <a:hueOff val="0"/>
              <a:satOff val="0"/>
              <a:lumOff val="0"/>
              <a:alphaOff val="0"/>
            </a:srgbClr>
          </a:solidFill>
          <a:prstDash val="solid"/>
          <a:miter lim="800000"/>
        </a:ln>
        <a:effectLst/>
      </dgm:spPr>
      <dgm:t>
        <a:bodyPr/>
        <a:lstStyle/>
        <a:p>
          <a:endParaRPr lang="en-US"/>
        </a:p>
      </dgm:t>
    </dgm:pt>
    <dgm:pt modelId="{C82D8BF2-E8BC-4916-8DFA-A27EC04FBA12}" type="sibTrans" cxnId="{BC2E8855-2FA2-4AD6-AE77-D6A81EE4DAD9}">
      <dgm:prSet/>
      <dgm:spPr/>
      <dgm:t>
        <a:bodyPr/>
        <a:lstStyle/>
        <a:p>
          <a:endParaRPr lang="en-US"/>
        </a:p>
      </dgm:t>
    </dgm:pt>
    <dgm:pt modelId="{B9F69161-9E94-4AC3-A404-A77910467885}">
      <dgm:prSet custT="1"/>
      <dgm:spPr>
        <a:xfrm>
          <a:off x="2132837" y="2423062"/>
          <a:ext cx="571290" cy="362769"/>
        </a:xfrm>
        <a:prstGeom prst="roundRect">
          <a:avLst>
            <a:gd name="adj" fmla="val 10000"/>
          </a:avLst>
        </a:prstGeom>
        <a:solidFill>
          <a:sysClr val="window" lastClr="FFFFFF">
            <a:alpha val="90000"/>
            <a:hueOff val="0"/>
            <a:satOff val="0"/>
            <a:lumOff val="0"/>
            <a:alphaOff val="0"/>
          </a:sysClr>
        </a:solidFill>
        <a:ln w="6350" cap="flat" cmpd="sng" algn="ctr">
          <a:solidFill>
            <a:srgbClr val="A5A5A5">
              <a:hueOff val="0"/>
              <a:satOff val="0"/>
              <a:lumOff val="0"/>
              <a:alphaOff val="0"/>
            </a:srgbClr>
          </a:solidFill>
          <a:prstDash val="solid"/>
          <a:miter lim="800000"/>
        </a:ln>
        <a:effectLst/>
      </dgm:spPr>
      <dgm:t>
        <a:bodyPr/>
        <a:lstStyle/>
        <a:p>
          <a:pPr>
            <a:buNone/>
          </a:pPr>
          <a:r>
            <a:rPr lang="fa-IR" sz="1200">
              <a:solidFill>
                <a:sysClr val="windowText" lastClr="000000">
                  <a:hueOff val="0"/>
                  <a:satOff val="0"/>
                  <a:lumOff val="0"/>
                  <a:alphaOff val="0"/>
                </a:sysClr>
              </a:solidFill>
              <a:latin typeface="Calibri" panose="020F0502020204030204"/>
              <a:ea typeface="+mn-ea"/>
              <a:cs typeface="B Nazanin" panose="00000400000000000000" pitchFamily="2" charset="-78"/>
            </a:rPr>
            <a:t>بتنی</a:t>
          </a:r>
          <a:endParaRPr lang="en-US" sz="1200">
            <a:solidFill>
              <a:sysClr val="windowText" lastClr="000000">
                <a:hueOff val="0"/>
                <a:satOff val="0"/>
                <a:lumOff val="0"/>
                <a:alphaOff val="0"/>
              </a:sysClr>
            </a:solidFill>
            <a:latin typeface="Calibri" panose="020F0502020204030204"/>
            <a:ea typeface="+mn-ea"/>
            <a:cs typeface="B Nazanin" panose="00000400000000000000" pitchFamily="2" charset="-78"/>
          </a:endParaRPr>
        </a:p>
      </dgm:t>
    </dgm:pt>
    <dgm:pt modelId="{C7908586-B8B5-4E83-BACD-01B5AB820F9B}" type="parTrans" cxnId="{7794F66E-C255-4F5F-BCAE-773FCB2C9222}">
      <dgm:prSet/>
      <dgm:spPr>
        <a:xfrm>
          <a:off x="2355005" y="2196609"/>
          <a:ext cx="586361" cy="166150"/>
        </a:xfrm>
        <a:custGeom>
          <a:avLst/>
          <a:gdLst/>
          <a:ahLst/>
          <a:cxnLst/>
          <a:rect l="0" t="0" r="0" b="0"/>
          <a:pathLst>
            <a:path>
              <a:moveTo>
                <a:pt x="586361" y="0"/>
              </a:moveTo>
              <a:lnTo>
                <a:pt x="586361" y="113226"/>
              </a:lnTo>
              <a:lnTo>
                <a:pt x="0" y="113226"/>
              </a:lnTo>
              <a:lnTo>
                <a:pt x="0" y="166150"/>
              </a:lnTo>
            </a:path>
          </a:pathLst>
        </a:custGeom>
        <a:noFill/>
        <a:ln w="12700" cap="flat" cmpd="sng" algn="ctr">
          <a:solidFill>
            <a:srgbClr val="A5A5A5">
              <a:shade val="80000"/>
              <a:hueOff val="0"/>
              <a:satOff val="0"/>
              <a:lumOff val="0"/>
              <a:alphaOff val="0"/>
            </a:srgbClr>
          </a:solidFill>
          <a:prstDash val="solid"/>
          <a:miter lim="800000"/>
        </a:ln>
        <a:effectLst/>
      </dgm:spPr>
      <dgm:t>
        <a:bodyPr/>
        <a:lstStyle/>
        <a:p>
          <a:endParaRPr lang="en-US"/>
        </a:p>
      </dgm:t>
    </dgm:pt>
    <dgm:pt modelId="{22764774-C543-4164-BC9C-36B0BAA9B5C7}" type="sibTrans" cxnId="{7794F66E-C255-4F5F-BCAE-773FCB2C9222}">
      <dgm:prSet/>
      <dgm:spPr/>
      <dgm:t>
        <a:bodyPr/>
        <a:lstStyle/>
        <a:p>
          <a:endParaRPr lang="en-US"/>
        </a:p>
      </dgm:t>
    </dgm:pt>
    <dgm:pt modelId="{6F46E98E-D5D6-4962-A0C7-2B48AE942384}">
      <dgm:prSet custT="1"/>
      <dgm:spPr>
        <a:xfrm>
          <a:off x="3305560" y="2423062"/>
          <a:ext cx="571290" cy="362769"/>
        </a:xfrm>
        <a:prstGeom prst="roundRect">
          <a:avLst>
            <a:gd name="adj" fmla="val 10000"/>
          </a:avLst>
        </a:prstGeom>
        <a:solidFill>
          <a:sysClr val="window" lastClr="FFFFFF">
            <a:alpha val="90000"/>
            <a:hueOff val="0"/>
            <a:satOff val="0"/>
            <a:lumOff val="0"/>
            <a:alphaOff val="0"/>
          </a:sysClr>
        </a:solidFill>
        <a:ln w="6350" cap="flat" cmpd="sng" algn="ctr">
          <a:solidFill>
            <a:srgbClr val="A5A5A5">
              <a:hueOff val="0"/>
              <a:satOff val="0"/>
              <a:lumOff val="0"/>
              <a:alphaOff val="0"/>
            </a:srgbClr>
          </a:solidFill>
          <a:prstDash val="solid"/>
          <a:miter lim="800000"/>
        </a:ln>
        <a:effectLst/>
      </dgm:spPr>
      <dgm:t>
        <a:bodyPr/>
        <a:lstStyle/>
        <a:p>
          <a:pPr>
            <a:buNone/>
          </a:pPr>
          <a:r>
            <a:rPr lang="fa-IR" sz="1200">
              <a:solidFill>
                <a:sysClr val="windowText" lastClr="000000">
                  <a:hueOff val="0"/>
                  <a:satOff val="0"/>
                  <a:lumOff val="0"/>
                  <a:alphaOff val="0"/>
                </a:sysClr>
              </a:solidFill>
              <a:latin typeface="Calibri" panose="020F0502020204030204"/>
              <a:ea typeface="+mn-ea"/>
              <a:cs typeface="B Nazanin" panose="00000400000000000000" pitchFamily="2" charset="-78"/>
            </a:rPr>
            <a:t>فولادی</a:t>
          </a:r>
          <a:endParaRPr lang="en-US" sz="1200">
            <a:solidFill>
              <a:sysClr val="windowText" lastClr="000000">
                <a:hueOff val="0"/>
                <a:satOff val="0"/>
                <a:lumOff val="0"/>
                <a:alphaOff val="0"/>
              </a:sysClr>
            </a:solidFill>
            <a:latin typeface="Calibri" panose="020F0502020204030204"/>
            <a:ea typeface="+mn-ea"/>
            <a:cs typeface="B Nazanin" panose="00000400000000000000" pitchFamily="2" charset="-78"/>
          </a:endParaRPr>
        </a:p>
      </dgm:t>
    </dgm:pt>
    <dgm:pt modelId="{1D38AEAE-D958-458A-9C16-5D18D5D4F194}" type="parTrans" cxnId="{D3DFAEB9-40FA-419A-9644-AC45371039E1}">
      <dgm:prSet/>
      <dgm:spPr>
        <a:xfrm>
          <a:off x="2941367" y="2196609"/>
          <a:ext cx="586361" cy="166150"/>
        </a:xfrm>
        <a:custGeom>
          <a:avLst/>
          <a:gdLst/>
          <a:ahLst/>
          <a:cxnLst/>
          <a:rect l="0" t="0" r="0" b="0"/>
          <a:pathLst>
            <a:path>
              <a:moveTo>
                <a:pt x="0" y="0"/>
              </a:moveTo>
              <a:lnTo>
                <a:pt x="0" y="113226"/>
              </a:lnTo>
              <a:lnTo>
                <a:pt x="586361" y="113226"/>
              </a:lnTo>
              <a:lnTo>
                <a:pt x="586361" y="166150"/>
              </a:lnTo>
            </a:path>
          </a:pathLst>
        </a:custGeom>
        <a:noFill/>
        <a:ln w="12700" cap="flat" cmpd="sng" algn="ctr">
          <a:solidFill>
            <a:srgbClr val="A5A5A5">
              <a:shade val="80000"/>
              <a:hueOff val="0"/>
              <a:satOff val="0"/>
              <a:lumOff val="0"/>
              <a:alphaOff val="0"/>
            </a:srgbClr>
          </a:solidFill>
          <a:prstDash val="solid"/>
          <a:miter lim="800000"/>
        </a:ln>
        <a:effectLst/>
      </dgm:spPr>
      <dgm:t>
        <a:bodyPr/>
        <a:lstStyle/>
        <a:p>
          <a:endParaRPr lang="en-US"/>
        </a:p>
      </dgm:t>
    </dgm:pt>
    <dgm:pt modelId="{3D4AAE6B-30D6-4F7B-919B-F62B394EB7F9}" type="sibTrans" cxnId="{D3DFAEB9-40FA-419A-9644-AC45371039E1}">
      <dgm:prSet/>
      <dgm:spPr/>
      <dgm:t>
        <a:bodyPr/>
        <a:lstStyle/>
        <a:p>
          <a:endParaRPr lang="en-US"/>
        </a:p>
      </dgm:t>
    </dgm:pt>
    <mc:AlternateContent xmlns:mc="http://schemas.openxmlformats.org/markup-compatibility/2006" xmlns:a14="http://schemas.microsoft.com/office/drawing/2010/main">
      <mc:Choice Requires="a14">
        <dgm:pt modelId="{F7B0BB4A-719D-438F-8A2F-94B16270842C}">
          <dgm:prSet custT="1"/>
          <dgm:spPr>
            <a:xfrm>
              <a:off x="63796" y="2951982"/>
              <a:ext cx="745973" cy="362769"/>
            </a:xfrm>
            <a:prstGeom prst="roundRect">
              <a:avLst>
                <a:gd name="adj" fmla="val 10000"/>
              </a:avLst>
            </a:prstGeom>
            <a:solidFill>
              <a:sysClr val="window" lastClr="FFFFFF">
                <a:alpha val="90000"/>
                <a:hueOff val="0"/>
                <a:satOff val="0"/>
                <a:lumOff val="0"/>
                <a:alphaOff val="0"/>
              </a:sysClr>
            </a:solidFill>
            <a:ln w="6350" cap="flat" cmpd="sng" algn="ctr">
              <a:solidFill>
                <a:srgbClr val="A5A5A5">
                  <a:hueOff val="0"/>
                  <a:satOff val="0"/>
                  <a:lumOff val="0"/>
                  <a:alphaOff val="0"/>
                </a:srgbClr>
              </a:solidFill>
              <a:prstDash val="solid"/>
              <a:miter lim="800000"/>
            </a:ln>
            <a:effectLst/>
          </dgm:spPr>
          <dgm:t>
            <a:bodyPr/>
            <a:lstStyle/>
            <a:p>
              <a:pPr>
                <a:buNone/>
              </a:pPr>
              <a14:m>
                <m:oMathPara xmlns:m="http://schemas.openxmlformats.org/officeDocument/2006/math">
                  <m:oMathParaPr>
                    <m:jc m:val="centerGroup"/>
                  </m:oMathParaPr>
                  <m:oMath xmlns:m="http://schemas.openxmlformats.org/officeDocument/2006/math">
                    <m:r>
                      <a:rPr lang="en-US" sz="800" b="0" i="1">
                        <a:solidFill>
                          <a:sysClr val="windowText" lastClr="000000">
                            <a:hueOff val="0"/>
                            <a:satOff val="0"/>
                            <a:lumOff val="0"/>
                            <a:alphaOff val="0"/>
                          </a:sysClr>
                        </a:solidFill>
                        <a:latin typeface="Cambria Math" panose="02040503050406030204" pitchFamily="18" charset="0"/>
                        <a:ea typeface="+mn-ea"/>
                        <a:cs typeface="+mn-cs"/>
                      </a:rPr>
                      <m:t>𝑇</m:t>
                    </m:r>
                    <m:r>
                      <a:rPr lang="en-US" sz="800" b="0" i="1">
                        <a:solidFill>
                          <a:sysClr val="windowText" lastClr="000000">
                            <a:hueOff val="0"/>
                            <a:satOff val="0"/>
                            <a:lumOff val="0"/>
                            <a:alphaOff val="0"/>
                          </a:sysClr>
                        </a:solidFill>
                        <a:latin typeface="Cambria Math" panose="02040503050406030204" pitchFamily="18" charset="0"/>
                        <a:ea typeface="+mn-ea"/>
                        <a:cs typeface="+mn-cs"/>
                      </a:rPr>
                      <m:t>=</m:t>
                    </m:r>
                    <m:r>
                      <a:rPr lang="en-US" sz="800" b="0" i="1">
                        <a:solidFill>
                          <a:sysClr val="windowText" lastClr="000000">
                            <a:hueOff val="0"/>
                            <a:satOff val="0"/>
                            <a:lumOff val="0"/>
                            <a:alphaOff val="0"/>
                          </a:sysClr>
                        </a:solidFill>
                        <a:latin typeface="Cambria Math" panose="02040503050406030204" pitchFamily="18" charset="0"/>
                        <a:ea typeface="+mn-ea"/>
                        <a:cs typeface="+mn-cs"/>
                      </a:rPr>
                      <m:t>0</m:t>
                    </m:r>
                    <m:r>
                      <a:rPr lang="en-US" sz="800" b="0" i="1">
                        <a:solidFill>
                          <a:sysClr val="windowText" lastClr="000000">
                            <a:hueOff val="0"/>
                            <a:satOff val="0"/>
                            <a:lumOff val="0"/>
                            <a:alphaOff val="0"/>
                          </a:sysClr>
                        </a:solidFill>
                        <a:latin typeface="Cambria Math" panose="02040503050406030204" pitchFamily="18" charset="0"/>
                        <a:ea typeface="+mn-ea"/>
                        <a:cs typeface="+mn-cs"/>
                      </a:rPr>
                      <m:t>.</m:t>
                    </m:r>
                    <m:r>
                      <a:rPr lang="en-US" sz="800" b="0" i="1">
                        <a:solidFill>
                          <a:sysClr val="windowText" lastClr="000000">
                            <a:hueOff val="0"/>
                            <a:satOff val="0"/>
                            <a:lumOff val="0"/>
                            <a:alphaOff val="0"/>
                          </a:sysClr>
                        </a:solidFill>
                        <a:latin typeface="Cambria Math" panose="02040503050406030204" pitchFamily="18" charset="0"/>
                        <a:ea typeface="+mn-ea"/>
                        <a:cs typeface="+mn-cs"/>
                      </a:rPr>
                      <m:t>05</m:t>
                    </m:r>
                    <m:sSup>
                      <m:sSupPr>
                        <m:ctrlPr>
                          <a:rPr lang="en-US" sz="800" b="0" i="1">
                            <a:solidFill>
                              <a:sysClr val="windowText" lastClr="000000">
                                <a:hueOff val="0"/>
                                <a:satOff val="0"/>
                                <a:lumOff val="0"/>
                                <a:alphaOff val="0"/>
                              </a:sysClr>
                            </a:solidFill>
                            <a:latin typeface="Cambria Math" panose="02040503050406030204" pitchFamily="18" charset="0"/>
                            <a:ea typeface="+mn-ea"/>
                            <a:cs typeface="+mn-cs"/>
                          </a:rPr>
                        </m:ctrlPr>
                      </m:sSupPr>
                      <m:e>
                        <m:r>
                          <a:rPr lang="en-US" sz="800" b="0" i="1">
                            <a:solidFill>
                              <a:sysClr val="windowText" lastClr="000000">
                                <a:hueOff val="0"/>
                                <a:satOff val="0"/>
                                <a:lumOff val="0"/>
                                <a:alphaOff val="0"/>
                              </a:sysClr>
                            </a:solidFill>
                            <a:latin typeface="Cambria Math" panose="02040503050406030204" pitchFamily="18" charset="0"/>
                            <a:ea typeface="+mn-ea"/>
                            <a:cs typeface="+mn-cs"/>
                          </a:rPr>
                          <m:t>𝐻</m:t>
                        </m:r>
                      </m:e>
                      <m:sup>
                        <m:r>
                          <a:rPr lang="en-US" sz="800" b="0" i="1">
                            <a:solidFill>
                              <a:sysClr val="windowText" lastClr="000000">
                                <a:hueOff val="0"/>
                                <a:satOff val="0"/>
                                <a:lumOff val="0"/>
                                <a:alphaOff val="0"/>
                              </a:sysClr>
                            </a:solidFill>
                            <a:latin typeface="Cambria Math" panose="02040503050406030204" pitchFamily="18" charset="0"/>
                            <a:ea typeface="+mn-ea"/>
                            <a:cs typeface="+mn-cs"/>
                          </a:rPr>
                          <m:t>0</m:t>
                        </m:r>
                        <m:r>
                          <a:rPr lang="en-US" sz="800" b="0" i="1">
                            <a:solidFill>
                              <a:sysClr val="windowText" lastClr="000000">
                                <a:hueOff val="0"/>
                                <a:satOff val="0"/>
                                <a:lumOff val="0"/>
                                <a:alphaOff val="0"/>
                              </a:sysClr>
                            </a:solidFill>
                            <a:latin typeface="Cambria Math" panose="02040503050406030204" pitchFamily="18" charset="0"/>
                            <a:ea typeface="+mn-ea"/>
                            <a:cs typeface="+mn-cs"/>
                          </a:rPr>
                          <m:t>.</m:t>
                        </m:r>
                        <m:r>
                          <a:rPr lang="en-US" sz="800" b="0" i="1">
                            <a:solidFill>
                              <a:sysClr val="windowText" lastClr="000000">
                                <a:hueOff val="0"/>
                                <a:satOff val="0"/>
                                <a:lumOff val="0"/>
                                <a:alphaOff val="0"/>
                              </a:sysClr>
                            </a:solidFill>
                            <a:latin typeface="Cambria Math" panose="02040503050406030204" pitchFamily="18" charset="0"/>
                            <a:ea typeface="+mn-ea"/>
                            <a:cs typeface="+mn-cs"/>
                          </a:rPr>
                          <m:t>9</m:t>
                        </m:r>
                      </m:sup>
                    </m:sSup>
                  </m:oMath>
                </m:oMathPara>
              </a14:m>
              <a:endParaRPr lang="en-US" sz="800">
                <a:solidFill>
                  <a:sysClr val="windowText" lastClr="000000">
                    <a:hueOff val="0"/>
                    <a:satOff val="0"/>
                    <a:lumOff val="0"/>
                    <a:alphaOff val="0"/>
                  </a:sysClr>
                </a:solidFill>
                <a:latin typeface="Calibri" panose="020F0502020204030204"/>
                <a:ea typeface="+mn-ea"/>
                <a:cs typeface="+mn-cs"/>
              </a:endParaRPr>
            </a:p>
          </dgm:t>
        </dgm:pt>
      </mc:Choice>
      <mc:Fallback xmlns="">
        <dgm:pt modelId="{F7B0BB4A-719D-438F-8A2F-94B16270842C}">
          <dgm:prSet custT="1"/>
          <dgm:spPr>
            <a:xfrm>
              <a:off x="63796" y="2951982"/>
              <a:ext cx="745973" cy="362769"/>
            </a:xfrm>
            <a:prstGeom prst="roundRect">
              <a:avLst>
                <a:gd name="adj" fmla="val 10000"/>
              </a:avLst>
            </a:prstGeom>
            <a:solidFill>
              <a:sysClr val="window" lastClr="FFFFFF">
                <a:alpha val="90000"/>
                <a:hueOff val="0"/>
                <a:satOff val="0"/>
                <a:lumOff val="0"/>
                <a:alphaOff val="0"/>
              </a:sysClr>
            </a:solidFill>
            <a:ln w="6350" cap="flat" cmpd="sng" algn="ctr">
              <a:solidFill>
                <a:srgbClr val="A5A5A5">
                  <a:hueOff val="0"/>
                  <a:satOff val="0"/>
                  <a:lumOff val="0"/>
                  <a:alphaOff val="0"/>
                </a:srgbClr>
              </a:solidFill>
              <a:prstDash val="solid"/>
              <a:miter lim="800000"/>
            </a:ln>
            <a:effectLst/>
          </dgm:spPr>
          <dgm:t>
            <a:bodyPr/>
            <a:lstStyle/>
            <a:p>
              <a:pPr>
                <a:buNone/>
              </a:pPr>
              <a:r>
                <a:rPr lang="en-US" sz="800" b="0" i="0">
                  <a:solidFill>
                    <a:sysClr val="windowText" lastClr="000000">
                      <a:hueOff val="0"/>
                      <a:satOff val="0"/>
                      <a:lumOff val="0"/>
                      <a:alphaOff val="0"/>
                    </a:sysClr>
                  </a:solidFill>
                  <a:latin typeface="Cambria Math" panose="02040503050406030204" pitchFamily="18" charset="0"/>
                  <a:ea typeface="+mn-ea"/>
                  <a:cs typeface="+mn-cs"/>
                </a:rPr>
                <a:t>𝑇=0.05𝐻^0.9</a:t>
              </a:r>
              <a:endParaRPr lang="en-US" sz="800">
                <a:solidFill>
                  <a:sysClr val="windowText" lastClr="000000">
                    <a:hueOff val="0"/>
                    <a:satOff val="0"/>
                    <a:lumOff val="0"/>
                    <a:alphaOff val="0"/>
                  </a:sysClr>
                </a:solidFill>
                <a:latin typeface="Calibri" panose="020F0502020204030204"/>
                <a:ea typeface="+mn-ea"/>
                <a:cs typeface="+mn-cs"/>
              </a:endParaRPr>
            </a:p>
          </dgm:t>
        </dgm:pt>
      </mc:Fallback>
    </mc:AlternateContent>
    <dgm:pt modelId="{0A73E189-568F-493B-8E82-54764BDAD4CF}" type="parTrans" cxnId="{ED7A812B-08FC-4218-87A0-653D5A8524C7}">
      <dgm:prSet/>
      <dgm:spPr>
        <a:xfrm>
          <a:off x="327586" y="2725529"/>
          <a:ext cx="91440" cy="166150"/>
        </a:xfrm>
        <a:custGeom>
          <a:avLst/>
          <a:gdLst/>
          <a:ahLst/>
          <a:cxnLst/>
          <a:rect l="0" t="0" r="0" b="0"/>
          <a:pathLst>
            <a:path>
              <a:moveTo>
                <a:pt x="45720" y="0"/>
              </a:moveTo>
              <a:lnTo>
                <a:pt x="45720" y="166150"/>
              </a:lnTo>
            </a:path>
          </a:pathLst>
        </a:custGeom>
        <a:noFill/>
        <a:ln w="12700" cap="flat" cmpd="sng" algn="ctr">
          <a:solidFill>
            <a:srgbClr val="A5A5A5">
              <a:shade val="80000"/>
              <a:hueOff val="0"/>
              <a:satOff val="0"/>
              <a:lumOff val="0"/>
              <a:alphaOff val="0"/>
            </a:srgbClr>
          </a:solidFill>
          <a:prstDash val="solid"/>
          <a:miter lim="800000"/>
        </a:ln>
        <a:effectLst/>
      </dgm:spPr>
      <dgm:t>
        <a:bodyPr/>
        <a:lstStyle/>
        <a:p>
          <a:endParaRPr lang="en-US"/>
        </a:p>
      </dgm:t>
    </dgm:pt>
    <dgm:pt modelId="{7F549889-D4FE-443A-A81C-D0D8872DFF30}" type="sibTrans" cxnId="{ED7A812B-08FC-4218-87A0-653D5A8524C7}">
      <dgm:prSet/>
      <dgm:spPr/>
      <dgm:t>
        <a:bodyPr/>
        <a:lstStyle/>
        <a:p>
          <a:endParaRPr lang="en-US"/>
        </a:p>
      </dgm:t>
    </dgm:pt>
    <mc:AlternateContent xmlns:mc="http://schemas.openxmlformats.org/markup-compatibility/2006" xmlns:a14="http://schemas.microsoft.com/office/drawing/2010/main">
      <mc:Choice Requires="a14">
        <dgm:pt modelId="{238EC6F0-565E-47D1-8BEB-FC561E1CC85B}">
          <dgm:prSet custT="1"/>
          <dgm:spPr>
            <a:xfrm>
              <a:off x="936723" y="2951982"/>
              <a:ext cx="859334" cy="362769"/>
            </a:xfrm>
            <a:prstGeom prst="roundRect">
              <a:avLst>
                <a:gd name="adj" fmla="val 10000"/>
              </a:avLst>
            </a:prstGeom>
            <a:solidFill>
              <a:sysClr val="window" lastClr="FFFFFF">
                <a:alpha val="90000"/>
                <a:hueOff val="0"/>
                <a:satOff val="0"/>
                <a:lumOff val="0"/>
                <a:alphaOff val="0"/>
              </a:sysClr>
            </a:solidFill>
            <a:ln w="6350" cap="flat" cmpd="sng" algn="ctr">
              <a:solidFill>
                <a:srgbClr val="A5A5A5">
                  <a:hueOff val="0"/>
                  <a:satOff val="0"/>
                  <a:lumOff val="0"/>
                  <a:alphaOff val="0"/>
                </a:srgbClr>
              </a:solidFill>
              <a:prstDash val="solid"/>
              <a:miter lim="800000"/>
            </a:ln>
            <a:effectLst/>
          </dgm:spPr>
          <dgm:t>
            <a:bodyPr/>
            <a:lstStyle/>
            <a:p>
              <a:pPr>
                <a:buNone/>
              </a:pPr>
              <a14:m>
                <m:oMathPara xmlns:m="http://schemas.openxmlformats.org/officeDocument/2006/math">
                  <m:oMathParaPr>
                    <m:jc m:val="centerGroup"/>
                  </m:oMathParaPr>
                  <m:oMath xmlns:m="http://schemas.openxmlformats.org/officeDocument/2006/math">
                    <m:r>
                      <a:rPr lang="en-US" sz="800" b="0" i="1">
                        <a:solidFill>
                          <a:sysClr val="windowText" lastClr="000000">
                            <a:hueOff val="0"/>
                            <a:satOff val="0"/>
                            <a:lumOff val="0"/>
                            <a:alphaOff val="0"/>
                          </a:sysClr>
                        </a:solidFill>
                        <a:latin typeface="Cambria Math" panose="02040503050406030204" pitchFamily="18" charset="0"/>
                        <a:ea typeface="+mn-ea"/>
                        <a:cs typeface="+mn-cs"/>
                      </a:rPr>
                      <m:t>𝑇</m:t>
                    </m:r>
                    <m:r>
                      <a:rPr lang="en-US" sz="800" b="0" i="1">
                        <a:solidFill>
                          <a:sysClr val="windowText" lastClr="000000">
                            <a:hueOff val="0"/>
                            <a:satOff val="0"/>
                            <a:lumOff val="0"/>
                            <a:alphaOff val="0"/>
                          </a:sysClr>
                        </a:solidFill>
                        <a:latin typeface="Cambria Math" panose="02040503050406030204" pitchFamily="18" charset="0"/>
                        <a:ea typeface="+mn-ea"/>
                        <a:cs typeface="+mn-cs"/>
                      </a:rPr>
                      <m:t>=</m:t>
                    </m:r>
                    <m:r>
                      <a:rPr lang="en-US" sz="800" b="0" i="1">
                        <a:solidFill>
                          <a:sysClr val="windowText" lastClr="000000">
                            <a:hueOff val="0"/>
                            <a:satOff val="0"/>
                            <a:lumOff val="0"/>
                            <a:alphaOff val="0"/>
                          </a:sysClr>
                        </a:solidFill>
                        <a:latin typeface="Cambria Math" panose="02040503050406030204" pitchFamily="18" charset="0"/>
                        <a:ea typeface="+mn-ea"/>
                        <a:cs typeface="+mn-cs"/>
                      </a:rPr>
                      <m:t>0</m:t>
                    </m:r>
                    <m:r>
                      <a:rPr lang="en-US" sz="800" b="0" i="1">
                        <a:solidFill>
                          <a:sysClr val="windowText" lastClr="000000">
                            <a:hueOff val="0"/>
                            <a:satOff val="0"/>
                            <a:lumOff val="0"/>
                            <a:alphaOff val="0"/>
                          </a:sysClr>
                        </a:solidFill>
                        <a:latin typeface="Cambria Math" panose="02040503050406030204" pitchFamily="18" charset="0"/>
                        <a:ea typeface="+mn-ea"/>
                        <a:cs typeface="+mn-cs"/>
                      </a:rPr>
                      <m:t>.</m:t>
                    </m:r>
                    <m:r>
                      <a:rPr lang="en-US" sz="800" b="0" i="1">
                        <a:solidFill>
                          <a:sysClr val="windowText" lastClr="000000">
                            <a:hueOff val="0"/>
                            <a:satOff val="0"/>
                            <a:lumOff val="0"/>
                            <a:alphaOff val="0"/>
                          </a:sysClr>
                        </a:solidFill>
                        <a:latin typeface="Cambria Math" panose="02040503050406030204" pitchFamily="18" charset="0"/>
                        <a:ea typeface="+mn-ea"/>
                        <a:cs typeface="+mn-cs"/>
                      </a:rPr>
                      <m:t>08</m:t>
                    </m:r>
                    <m:sSup>
                      <m:sSupPr>
                        <m:ctrlPr>
                          <a:rPr lang="en-US" sz="800" b="0" i="1">
                            <a:solidFill>
                              <a:sysClr val="windowText" lastClr="000000">
                                <a:hueOff val="0"/>
                                <a:satOff val="0"/>
                                <a:lumOff val="0"/>
                                <a:alphaOff val="0"/>
                              </a:sysClr>
                            </a:solidFill>
                            <a:latin typeface="Cambria Math" panose="02040503050406030204" pitchFamily="18" charset="0"/>
                            <a:ea typeface="+mn-ea"/>
                            <a:cs typeface="+mn-cs"/>
                          </a:rPr>
                        </m:ctrlPr>
                      </m:sSupPr>
                      <m:e>
                        <m:r>
                          <a:rPr lang="en-US" sz="800" b="0" i="1">
                            <a:solidFill>
                              <a:sysClr val="windowText" lastClr="000000">
                                <a:hueOff val="0"/>
                                <a:satOff val="0"/>
                                <a:lumOff val="0"/>
                                <a:alphaOff val="0"/>
                              </a:sysClr>
                            </a:solidFill>
                            <a:latin typeface="Cambria Math" panose="02040503050406030204" pitchFamily="18" charset="0"/>
                            <a:ea typeface="+mn-ea"/>
                            <a:cs typeface="+mn-cs"/>
                          </a:rPr>
                          <m:t>𝐻</m:t>
                        </m:r>
                      </m:e>
                      <m:sup>
                        <m:r>
                          <a:rPr lang="en-US" sz="800" b="0" i="1">
                            <a:solidFill>
                              <a:sysClr val="windowText" lastClr="000000">
                                <a:hueOff val="0"/>
                                <a:satOff val="0"/>
                                <a:lumOff val="0"/>
                                <a:alphaOff val="0"/>
                              </a:sysClr>
                            </a:solidFill>
                            <a:latin typeface="Cambria Math" panose="02040503050406030204" pitchFamily="18" charset="0"/>
                            <a:ea typeface="+mn-ea"/>
                            <a:cs typeface="+mn-cs"/>
                          </a:rPr>
                          <m:t>0</m:t>
                        </m:r>
                        <m:r>
                          <a:rPr lang="en-US" sz="800" b="0" i="1">
                            <a:solidFill>
                              <a:sysClr val="windowText" lastClr="000000">
                                <a:hueOff val="0"/>
                                <a:satOff val="0"/>
                                <a:lumOff val="0"/>
                                <a:alphaOff val="0"/>
                              </a:sysClr>
                            </a:solidFill>
                            <a:latin typeface="Cambria Math" panose="02040503050406030204" pitchFamily="18" charset="0"/>
                            <a:ea typeface="+mn-ea"/>
                            <a:cs typeface="+mn-cs"/>
                          </a:rPr>
                          <m:t>.</m:t>
                        </m:r>
                        <m:r>
                          <a:rPr lang="en-US" sz="800" b="0" i="1">
                            <a:solidFill>
                              <a:sysClr val="windowText" lastClr="000000">
                                <a:hueOff val="0"/>
                                <a:satOff val="0"/>
                                <a:lumOff val="0"/>
                                <a:alphaOff val="0"/>
                              </a:sysClr>
                            </a:solidFill>
                            <a:latin typeface="Cambria Math" panose="02040503050406030204" pitchFamily="18" charset="0"/>
                            <a:ea typeface="+mn-ea"/>
                            <a:cs typeface="+mn-cs"/>
                          </a:rPr>
                          <m:t>75</m:t>
                        </m:r>
                      </m:sup>
                    </m:sSup>
                  </m:oMath>
                </m:oMathPara>
              </a14:m>
              <a:endParaRPr lang="en-US" sz="800">
                <a:solidFill>
                  <a:sysClr val="windowText" lastClr="000000">
                    <a:hueOff val="0"/>
                    <a:satOff val="0"/>
                    <a:lumOff val="0"/>
                    <a:alphaOff val="0"/>
                  </a:sysClr>
                </a:solidFill>
                <a:latin typeface="Calibri" panose="020F0502020204030204"/>
                <a:ea typeface="+mn-ea"/>
                <a:cs typeface="+mn-cs"/>
              </a:endParaRPr>
            </a:p>
          </dgm:t>
        </dgm:pt>
      </mc:Choice>
      <mc:Fallback xmlns="">
        <dgm:pt modelId="{238EC6F0-565E-47D1-8BEB-FC561E1CC85B}">
          <dgm:prSet custT="1"/>
          <dgm:spPr>
            <a:xfrm>
              <a:off x="936723" y="2951982"/>
              <a:ext cx="859334" cy="362769"/>
            </a:xfrm>
            <a:prstGeom prst="roundRect">
              <a:avLst>
                <a:gd name="adj" fmla="val 10000"/>
              </a:avLst>
            </a:prstGeom>
            <a:solidFill>
              <a:sysClr val="window" lastClr="FFFFFF">
                <a:alpha val="90000"/>
                <a:hueOff val="0"/>
                <a:satOff val="0"/>
                <a:lumOff val="0"/>
                <a:alphaOff val="0"/>
              </a:sysClr>
            </a:solidFill>
            <a:ln w="6350" cap="flat" cmpd="sng" algn="ctr">
              <a:solidFill>
                <a:srgbClr val="A5A5A5">
                  <a:hueOff val="0"/>
                  <a:satOff val="0"/>
                  <a:lumOff val="0"/>
                  <a:alphaOff val="0"/>
                </a:srgbClr>
              </a:solidFill>
              <a:prstDash val="solid"/>
              <a:miter lim="800000"/>
            </a:ln>
            <a:effectLst/>
          </dgm:spPr>
          <dgm:t>
            <a:bodyPr/>
            <a:lstStyle/>
            <a:p>
              <a:pPr>
                <a:buNone/>
              </a:pPr>
              <a:r>
                <a:rPr lang="en-US" sz="800" b="0" i="0">
                  <a:solidFill>
                    <a:sysClr val="windowText" lastClr="000000">
                      <a:hueOff val="0"/>
                      <a:satOff val="0"/>
                      <a:lumOff val="0"/>
                      <a:alphaOff val="0"/>
                    </a:sysClr>
                  </a:solidFill>
                  <a:latin typeface="Cambria Math" panose="02040503050406030204" pitchFamily="18" charset="0"/>
                  <a:ea typeface="+mn-ea"/>
                  <a:cs typeface="+mn-cs"/>
                </a:rPr>
                <a:t>𝑇=0.08𝐻^0.75</a:t>
              </a:r>
              <a:endParaRPr lang="en-US" sz="800">
                <a:solidFill>
                  <a:sysClr val="windowText" lastClr="000000">
                    <a:hueOff val="0"/>
                    <a:satOff val="0"/>
                    <a:lumOff val="0"/>
                    <a:alphaOff val="0"/>
                  </a:sysClr>
                </a:solidFill>
                <a:latin typeface="Calibri" panose="020F0502020204030204"/>
                <a:ea typeface="+mn-ea"/>
                <a:cs typeface="+mn-cs"/>
              </a:endParaRPr>
            </a:p>
          </dgm:t>
        </dgm:pt>
      </mc:Fallback>
    </mc:AlternateContent>
    <dgm:pt modelId="{55AE817C-6B85-46D6-84A0-B7DF3731C9BE}" type="parTrans" cxnId="{101C6F84-E4B5-4568-84BC-AA89EBF3FC81}">
      <dgm:prSet/>
      <dgm:spPr>
        <a:xfrm>
          <a:off x="1257193" y="2725529"/>
          <a:ext cx="91440" cy="166150"/>
        </a:xfrm>
        <a:custGeom>
          <a:avLst/>
          <a:gdLst/>
          <a:ahLst/>
          <a:cxnLst/>
          <a:rect l="0" t="0" r="0" b="0"/>
          <a:pathLst>
            <a:path>
              <a:moveTo>
                <a:pt x="45720" y="0"/>
              </a:moveTo>
              <a:lnTo>
                <a:pt x="45720" y="166150"/>
              </a:lnTo>
            </a:path>
          </a:pathLst>
        </a:custGeom>
        <a:noFill/>
        <a:ln w="12700" cap="flat" cmpd="sng" algn="ctr">
          <a:solidFill>
            <a:srgbClr val="A5A5A5">
              <a:shade val="80000"/>
              <a:hueOff val="0"/>
              <a:satOff val="0"/>
              <a:lumOff val="0"/>
              <a:alphaOff val="0"/>
            </a:srgbClr>
          </a:solidFill>
          <a:prstDash val="solid"/>
          <a:miter lim="800000"/>
        </a:ln>
        <a:effectLst/>
      </dgm:spPr>
      <dgm:t>
        <a:bodyPr/>
        <a:lstStyle/>
        <a:p>
          <a:endParaRPr lang="en-US"/>
        </a:p>
      </dgm:t>
    </dgm:pt>
    <dgm:pt modelId="{0999581D-1CAA-4E66-8F76-59E86BC4EF82}" type="sibTrans" cxnId="{101C6F84-E4B5-4568-84BC-AA89EBF3FC81}">
      <dgm:prSet/>
      <dgm:spPr/>
      <dgm:t>
        <a:bodyPr/>
        <a:lstStyle/>
        <a:p>
          <a:endParaRPr lang="en-US"/>
        </a:p>
      </dgm:t>
    </dgm:pt>
    <mc:AlternateContent xmlns:mc="http://schemas.openxmlformats.org/markup-compatibility/2006" xmlns:a14="http://schemas.microsoft.com/office/drawing/2010/main">
      <mc:Choice Requires="a14">
        <dgm:pt modelId="{C709CDE5-5B04-4323-9256-D5F1802F4683}">
          <dgm:prSet custT="1"/>
          <dgm:spPr>
            <a:xfrm>
              <a:off x="1923011" y="2951982"/>
              <a:ext cx="990942" cy="362769"/>
            </a:xfrm>
            <a:prstGeom prst="roundRect">
              <a:avLst>
                <a:gd name="adj" fmla="val 10000"/>
              </a:avLst>
            </a:prstGeom>
            <a:solidFill>
              <a:sysClr val="window" lastClr="FFFFFF">
                <a:alpha val="90000"/>
                <a:hueOff val="0"/>
                <a:satOff val="0"/>
                <a:lumOff val="0"/>
                <a:alphaOff val="0"/>
              </a:sysClr>
            </a:solidFill>
            <a:ln w="6350" cap="flat" cmpd="sng" algn="ctr">
              <a:solidFill>
                <a:srgbClr val="A5A5A5">
                  <a:hueOff val="0"/>
                  <a:satOff val="0"/>
                  <a:lumOff val="0"/>
                  <a:alphaOff val="0"/>
                </a:srgbClr>
              </a:solidFill>
              <a:prstDash val="solid"/>
              <a:miter lim="800000"/>
            </a:ln>
            <a:effectLst/>
          </dgm:spPr>
          <dgm:t>
            <a:bodyPr/>
            <a:lstStyle/>
            <a:p>
              <a:pPr>
                <a:buNone/>
              </a:pPr>
              <a14:m>
                <m:oMathPara xmlns:m="http://schemas.openxmlformats.org/officeDocument/2006/math">
                  <m:oMathParaPr>
                    <m:jc m:val="centerGroup"/>
                  </m:oMathParaPr>
                  <m:oMath xmlns:m="http://schemas.openxmlformats.org/officeDocument/2006/math">
                    <m:r>
                      <a:rPr lang="en-US" sz="800" b="0" i="1">
                        <a:solidFill>
                          <a:sysClr val="windowText" lastClr="000000">
                            <a:hueOff val="0"/>
                            <a:satOff val="0"/>
                            <a:lumOff val="0"/>
                            <a:alphaOff val="0"/>
                          </a:sysClr>
                        </a:solidFill>
                        <a:latin typeface="Cambria Math" panose="02040503050406030204" pitchFamily="18" charset="0"/>
                        <a:ea typeface="+mn-ea"/>
                        <a:cs typeface="+mn-cs"/>
                      </a:rPr>
                      <m:t>𝑇</m:t>
                    </m:r>
                    <m:r>
                      <a:rPr lang="en-US" sz="800" b="0" i="1">
                        <a:solidFill>
                          <a:sysClr val="windowText" lastClr="000000">
                            <a:hueOff val="0"/>
                            <a:satOff val="0"/>
                            <a:lumOff val="0"/>
                            <a:alphaOff val="0"/>
                          </a:sysClr>
                        </a:solidFill>
                        <a:latin typeface="Cambria Math" panose="02040503050406030204" pitchFamily="18" charset="0"/>
                        <a:ea typeface="+mn-ea"/>
                        <a:cs typeface="+mn-cs"/>
                      </a:rPr>
                      <m:t>=</m:t>
                    </m:r>
                    <m:r>
                      <a:rPr lang="en-US" sz="800" b="0" i="1">
                        <a:solidFill>
                          <a:sysClr val="windowText" lastClr="000000">
                            <a:hueOff val="0"/>
                            <a:satOff val="0"/>
                            <a:lumOff val="0"/>
                            <a:alphaOff val="0"/>
                          </a:sysClr>
                        </a:solidFill>
                        <a:latin typeface="Cambria Math" panose="02040503050406030204" pitchFamily="18" charset="0"/>
                        <a:ea typeface="+mn-ea"/>
                        <a:cs typeface="+mn-cs"/>
                      </a:rPr>
                      <m:t>0</m:t>
                    </m:r>
                    <m:r>
                      <a:rPr lang="en-US" sz="800" b="0" i="1">
                        <a:solidFill>
                          <a:sysClr val="windowText" lastClr="000000">
                            <a:hueOff val="0"/>
                            <a:satOff val="0"/>
                            <a:lumOff val="0"/>
                            <a:alphaOff val="0"/>
                          </a:sysClr>
                        </a:solidFill>
                        <a:latin typeface="Cambria Math" panose="02040503050406030204" pitchFamily="18" charset="0"/>
                        <a:ea typeface="+mn-ea"/>
                        <a:cs typeface="+mn-cs"/>
                      </a:rPr>
                      <m:t>.</m:t>
                    </m:r>
                    <m:r>
                      <a:rPr lang="en-US" sz="800" b="0" i="1">
                        <a:solidFill>
                          <a:sysClr val="windowText" lastClr="000000">
                            <a:hueOff val="0"/>
                            <a:satOff val="0"/>
                            <a:lumOff val="0"/>
                            <a:alphaOff val="0"/>
                          </a:sysClr>
                        </a:solidFill>
                        <a:latin typeface="Cambria Math" panose="02040503050406030204" pitchFamily="18" charset="0"/>
                        <a:ea typeface="+mn-ea"/>
                        <a:cs typeface="+mn-cs"/>
                      </a:rPr>
                      <m:t>8</m:t>
                    </m:r>
                    <m:r>
                      <a:rPr lang="en-US" sz="800" b="0" i="1">
                        <a:solidFill>
                          <a:sysClr val="windowText" lastClr="000000">
                            <a:hueOff val="0"/>
                            <a:satOff val="0"/>
                            <a:lumOff val="0"/>
                            <a:alphaOff val="0"/>
                          </a:sysClr>
                        </a:solidFill>
                        <a:latin typeface="Cambria Math" panose="02040503050406030204" pitchFamily="18" charset="0"/>
                        <a:ea typeface="+mn-ea"/>
                        <a:cs typeface="+mn-cs"/>
                      </a:rPr>
                      <m:t>×</m:t>
                    </m:r>
                    <m:r>
                      <a:rPr lang="en-US" sz="800" b="0" i="1">
                        <a:solidFill>
                          <a:sysClr val="windowText" lastClr="000000">
                            <a:hueOff val="0"/>
                            <a:satOff val="0"/>
                            <a:lumOff val="0"/>
                            <a:alphaOff val="0"/>
                          </a:sysClr>
                        </a:solidFill>
                        <a:latin typeface="Cambria Math" panose="02040503050406030204" pitchFamily="18" charset="0"/>
                        <a:ea typeface="+mn-ea"/>
                        <a:cs typeface="+mn-cs"/>
                      </a:rPr>
                      <m:t>0</m:t>
                    </m:r>
                    <m:r>
                      <a:rPr lang="en-US" sz="800" b="0" i="1">
                        <a:solidFill>
                          <a:sysClr val="windowText" lastClr="000000">
                            <a:hueOff val="0"/>
                            <a:satOff val="0"/>
                            <a:lumOff val="0"/>
                            <a:alphaOff val="0"/>
                          </a:sysClr>
                        </a:solidFill>
                        <a:latin typeface="Cambria Math" panose="02040503050406030204" pitchFamily="18" charset="0"/>
                        <a:ea typeface="+mn-ea"/>
                        <a:cs typeface="+mn-cs"/>
                      </a:rPr>
                      <m:t>.</m:t>
                    </m:r>
                    <m:r>
                      <a:rPr lang="en-US" sz="800" b="0" i="1">
                        <a:solidFill>
                          <a:sysClr val="windowText" lastClr="000000">
                            <a:hueOff val="0"/>
                            <a:satOff val="0"/>
                            <a:lumOff val="0"/>
                            <a:alphaOff val="0"/>
                          </a:sysClr>
                        </a:solidFill>
                        <a:latin typeface="Cambria Math" panose="02040503050406030204" pitchFamily="18" charset="0"/>
                        <a:ea typeface="+mn-ea"/>
                        <a:cs typeface="+mn-cs"/>
                      </a:rPr>
                      <m:t>05</m:t>
                    </m:r>
                    <m:sSup>
                      <m:sSupPr>
                        <m:ctrlPr>
                          <a:rPr lang="en-US" sz="800" b="0" i="1">
                            <a:solidFill>
                              <a:sysClr val="windowText" lastClr="000000">
                                <a:hueOff val="0"/>
                                <a:satOff val="0"/>
                                <a:lumOff val="0"/>
                                <a:alphaOff val="0"/>
                              </a:sysClr>
                            </a:solidFill>
                            <a:latin typeface="Cambria Math" panose="02040503050406030204" pitchFamily="18" charset="0"/>
                            <a:ea typeface="+mn-ea"/>
                            <a:cs typeface="+mn-cs"/>
                          </a:rPr>
                        </m:ctrlPr>
                      </m:sSupPr>
                      <m:e>
                        <m:r>
                          <a:rPr lang="en-US" sz="800" b="0" i="1">
                            <a:solidFill>
                              <a:sysClr val="windowText" lastClr="000000">
                                <a:hueOff val="0"/>
                                <a:satOff val="0"/>
                                <a:lumOff val="0"/>
                                <a:alphaOff val="0"/>
                              </a:sysClr>
                            </a:solidFill>
                            <a:latin typeface="Cambria Math" panose="02040503050406030204" pitchFamily="18" charset="0"/>
                            <a:ea typeface="+mn-ea"/>
                            <a:cs typeface="+mn-cs"/>
                          </a:rPr>
                          <m:t>𝐻</m:t>
                        </m:r>
                      </m:e>
                      <m:sup>
                        <m:r>
                          <a:rPr lang="en-US" sz="800" b="0" i="1">
                            <a:solidFill>
                              <a:sysClr val="windowText" lastClr="000000">
                                <a:hueOff val="0"/>
                                <a:satOff val="0"/>
                                <a:lumOff val="0"/>
                                <a:alphaOff val="0"/>
                              </a:sysClr>
                            </a:solidFill>
                            <a:latin typeface="Cambria Math" panose="02040503050406030204" pitchFamily="18" charset="0"/>
                            <a:ea typeface="+mn-ea"/>
                            <a:cs typeface="+mn-cs"/>
                          </a:rPr>
                          <m:t>0</m:t>
                        </m:r>
                        <m:r>
                          <a:rPr lang="en-US" sz="800" b="0" i="1">
                            <a:solidFill>
                              <a:sysClr val="windowText" lastClr="000000">
                                <a:hueOff val="0"/>
                                <a:satOff val="0"/>
                                <a:lumOff val="0"/>
                                <a:alphaOff val="0"/>
                              </a:sysClr>
                            </a:solidFill>
                            <a:latin typeface="Cambria Math" panose="02040503050406030204" pitchFamily="18" charset="0"/>
                            <a:ea typeface="+mn-ea"/>
                            <a:cs typeface="+mn-cs"/>
                          </a:rPr>
                          <m:t>.</m:t>
                        </m:r>
                        <m:r>
                          <a:rPr lang="en-US" sz="800" b="0" i="1">
                            <a:solidFill>
                              <a:sysClr val="windowText" lastClr="000000">
                                <a:hueOff val="0"/>
                                <a:satOff val="0"/>
                                <a:lumOff val="0"/>
                                <a:alphaOff val="0"/>
                              </a:sysClr>
                            </a:solidFill>
                            <a:latin typeface="Cambria Math" panose="02040503050406030204" pitchFamily="18" charset="0"/>
                            <a:ea typeface="+mn-ea"/>
                            <a:cs typeface="+mn-cs"/>
                          </a:rPr>
                          <m:t>9</m:t>
                        </m:r>
                      </m:sup>
                    </m:sSup>
                  </m:oMath>
                </m:oMathPara>
              </a14:m>
              <a:endParaRPr lang="en-US" sz="1000">
                <a:solidFill>
                  <a:sysClr val="windowText" lastClr="000000">
                    <a:hueOff val="0"/>
                    <a:satOff val="0"/>
                    <a:lumOff val="0"/>
                    <a:alphaOff val="0"/>
                  </a:sysClr>
                </a:solidFill>
                <a:latin typeface="Calibri" panose="020F0502020204030204"/>
                <a:ea typeface="+mn-ea"/>
                <a:cs typeface="+mn-cs"/>
              </a:endParaRPr>
            </a:p>
          </dgm:t>
        </dgm:pt>
      </mc:Choice>
      <mc:Fallback xmlns="">
        <dgm:pt modelId="{C709CDE5-5B04-4323-9256-D5F1802F4683}">
          <dgm:prSet custT="1"/>
          <dgm:spPr>
            <a:xfrm>
              <a:off x="1923011" y="2951982"/>
              <a:ext cx="990942" cy="362769"/>
            </a:xfrm>
            <a:prstGeom prst="roundRect">
              <a:avLst>
                <a:gd name="adj" fmla="val 10000"/>
              </a:avLst>
            </a:prstGeom>
            <a:solidFill>
              <a:sysClr val="window" lastClr="FFFFFF">
                <a:alpha val="90000"/>
                <a:hueOff val="0"/>
                <a:satOff val="0"/>
                <a:lumOff val="0"/>
                <a:alphaOff val="0"/>
              </a:sysClr>
            </a:solidFill>
            <a:ln w="6350" cap="flat" cmpd="sng" algn="ctr">
              <a:solidFill>
                <a:srgbClr val="A5A5A5">
                  <a:hueOff val="0"/>
                  <a:satOff val="0"/>
                  <a:lumOff val="0"/>
                  <a:alphaOff val="0"/>
                </a:srgbClr>
              </a:solidFill>
              <a:prstDash val="solid"/>
              <a:miter lim="800000"/>
            </a:ln>
            <a:effectLst/>
          </dgm:spPr>
          <dgm:t>
            <a:bodyPr/>
            <a:lstStyle/>
            <a:p>
              <a:pPr>
                <a:buNone/>
              </a:pPr>
              <a:r>
                <a:rPr lang="en-US" sz="800" b="0" i="0">
                  <a:solidFill>
                    <a:sysClr val="windowText" lastClr="000000">
                      <a:hueOff val="0"/>
                      <a:satOff val="0"/>
                      <a:lumOff val="0"/>
                      <a:alphaOff val="0"/>
                    </a:sysClr>
                  </a:solidFill>
                  <a:latin typeface="Cambria Math" panose="02040503050406030204" pitchFamily="18" charset="0"/>
                  <a:ea typeface="+mn-ea"/>
                  <a:cs typeface="+mn-cs"/>
                </a:rPr>
                <a:t>𝑇=0.8×0.05𝐻^0.9</a:t>
              </a:r>
              <a:endParaRPr lang="en-US" sz="1000">
                <a:solidFill>
                  <a:sysClr val="windowText" lastClr="000000">
                    <a:hueOff val="0"/>
                    <a:satOff val="0"/>
                    <a:lumOff val="0"/>
                    <a:alphaOff val="0"/>
                  </a:sysClr>
                </a:solidFill>
                <a:latin typeface="Calibri" panose="020F0502020204030204"/>
                <a:ea typeface="+mn-ea"/>
                <a:cs typeface="+mn-cs"/>
              </a:endParaRPr>
            </a:p>
          </dgm:t>
        </dgm:pt>
      </mc:Fallback>
    </mc:AlternateContent>
    <dgm:pt modelId="{537CEBFC-9B2A-4184-97D0-FAD254DF7320}" type="parTrans" cxnId="{D2AE8F09-4A6B-4122-A55E-C47C8914511B}">
      <dgm:prSet/>
      <dgm:spPr>
        <a:xfrm>
          <a:off x="2309285" y="2725529"/>
          <a:ext cx="91440" cy="166150"/>
        </a:xfrm>
        <a:custGeom>
          <a:avLst/>
          <a:gdLst/>
          <a:ahLst/>
          <a:cxnLst/>
          <a:rect l="0" t="0" r="0" b="0"/>
          <a:pathLst>
            <a:path>
              <a:moveTo>
                <a:pt x="45720" y="0"/>
              </a:moveTo>
              <a:lnTo>
                <a:pt x="45720" y="166150"/>
              </a:lnTo>
            </a:path>
          </a:pathLst>
        </a:custGeom>
        <a:noFill/>
        <a:ln w="12700" cap="flat" cmpd="sng" algn="ctr">
          <a:solidFill>
            <a:srgbClr val="A5A5A5">
              <a:shade val="80000"/>
              <a:hueOff val="0"/>
              <a:satOff val="0"/>
              <a:lumOff val="0"/>
              <a:alphaOff val="0"/>
            </a:srgbClr>
          </a:solidFill>
          <a:prstDash val="solid"/>
          <a:miter lim="800000"/>
        </a:ln>
        <a:effectLst/>
      </dgm:spPr>
      <dgm:t>
        <a:bodyPr/>
        <a:lstStyle/>
        <a:p>
          <a:endParaRPr lang="en-US"/>
        </a:p>
      </dgm:t>
    </dgm:pt>
    <dgm:pt modelId="{D21BB90C-5B1B-46DD-833D-110046959CC1}" type="sibTrans" cxnId="{D2AE8F09-4A6B-4122-A55E-C47C8914511B}">
      <dgm:prSet/>
      <dgm:spPr/>
      <dgm:t>
        <a:bodyPr/>
        <a:lstStyle/>
        <a:p>
          <a:endParaRPr lang="en-US"/>
        </a:p>
      </dgm:t>
    </dgm:pt>
    <mc:AlternateContent xmlns:mc="http://schemas.openxmlformats.org/markup-compatibility/2006" xmlns:a14="http://schemas.microsoft.com/office/drawing/2010/main">
      <mc:Choice Requires="a14">
        <dgm:pt modelId="{EFC61D3A-1581-4BFC-AF94-32558497EAE6}">
          <dgm:prSet custT="1"/>
          <dgm:spPr>
            <a:xfrm>
              <a:off x="3040907" y="2951982"/>
              <a:ext cx="1100596" cy="362769"/>
            </a:xfrm>
            <a:prstGeom prst="roundRect">
              <a:avLst>
                <a:gd name="adj" fmla="val 10000"/>
              </a:avLst>
            </a:prstGeom>
            <a:solidFill>
              <a:sysClr val="window" lastClr="FFFFFF">
                <a:alpha val="90000"/>
                <a:hueOff val="0"/>
                <a:satOff val="0"/>
                <a:lumOff val="0"/>
                <a:alphaOff val="0"/>
              </a:sysClr>
            </a:solidFill>
            <a:ln w="6350" cap="flat" cmpd="sng" algn="ctr">
              <a:solidFill>
                <a:srgbClr val="A5A5A5">
                  <a:hueOff val="0"/>
                  <a:satOff val="0"/>
                  <a:lumOff val="0"/>
                  <a:alphaOff val="0"/>
                </a:srgbClr>
              </a:solidFill>
              <a:prstDash val="solid"/>
              <a:miter lim="800000"/>
            </a:ln>
            <a:effectLst/>
          </dgm:spPr>
          <dgm:t>
            <a:bodyPr/>
            <a:lstStyle/>
            <a:p>
              <a:pPr>
                <a:buNone/>
              </a:pPr>
              <a14:m>
                <m:oMathPara xmlns:m="http://schemas.openxmlformats.org/officeDocument/2006/math">
                  <m:oMathParaPr>
                    <m:jc m:val="centerGroup"/>
                  </m:oMathParaPr>
                  <m:oMath xmlns:m="http://schemas.openxmlformats.org/officeDocument/2006/math">
                    <m:r>
                      <a:rPr lang="en-US" sz="800" b="0" i="1">
                        <a:solidFill>
                          <a:sysClr val="windowText" lastClr="000000">
                            <a:hueOff val="0"/>
                            <a:satOff val="0"/>
                            <a:lumOff val="0"/>
                            <a:alphaOff val="0"/>
                          </a:sysClr>
                        </a:solidFill>
                        <a:latin typeface="Cambria Math" panose="02040503050406030204" pitchFamily="18" charset="0"/>
                        <a:ea typeface="+mn-ea"/>
                        <a:cs typeface="+mn-cs"/>
                      </a:rPr>
                      <m:t>𝑇</m:t>
                    </m:r>
                    <m:r>
                      <a:rPr lang="en-US" sz="800" b="0" i="1">
                        <a:solidFill>
                          <a:sysClr val="windowText" lastClr="000000">
                            <a:hueOff val="0"/>
                            <a:satOff val="0"/>
                            <a:lumOff val="0"/>
                            <a:alphaOff val="0"/>
                          </a:sysClr>
                        </a:solidFill>
                        <a:latin typeface="Cambria Math" panose="02040503050406030204" pitchFamily="18" charset="0"/>
                        <a:ea typeface="+mn-ea"/>
                        <a:cs typeface="+mn-cs"/>
                      </a:rPr>
                      <m:t>=</m:t>
                    </m:r>
                    <m:r>
                      <a:rPr lang="en-US" sz="800" b="0" i="1">
                        <a:solidFill>
                          <a:sysClr val="windowText" lastClr="000000">
                            <a:hueOff val="0"/>
                            <a:satOff val="0"/>
                            <a:lumOff val="0"/>
                            <a:alphaOff val="0"/>
                          </a:sysClr>
                        </a:solidFill>
                        <a:latin typeface="Cambria Math" panose="02040503050406030204" pitchFamily="18" charset="0"/>
                        <a:ea typeface="+mn-ea"/>
                        <a:cs typeface="+mn-cs"/>
                      </a:rPr>
                      <m:t>0</m:t>
                    </m:r>
                    <m:r>
                      <a:rPr lang="en-US" sz="800" b="0" i="1">
                        <a:solidFill>
                          <a:sysClr val="windowText" lastClr="000000">
                            <a:hueOff val="0"/>
                            <a:satOff val="0"/>
                            <a:lumOff val="0"/>
                            <a:alphaOff val="0"/>
                          </a:sysClr>
                        </a:solidFill>
                        <a:latin typeface="Cambria Math" panose="02040503050406030204" pitchFamily="18" charset="0"/>
                        <a:ea typeface="+mn-ea"/>
                        <a:cs typeface="+mn-cs"/>
                      </a:rPr>
                      <m:t>.</m:t>
                    </m:r>
                    <m:r>
                      <a:rPr lang="en-US" sz="800" b="0" i="1">
                        <a:solidFill>
                          <a:sysClr val="windowText" lastClr="000000">
                            <a:hueOff val="0"/>
                            <a:satOff val="0"/>
                            <a:lumOff val="0"/>
                            <a:alphaOff val="0"/>
                          </a:sysClr>
                        </a:solidFill>
                        <a:latin typeface="Cambria Math" panose="02040503050406030204" pitchFamily="18" charset="0"/>
                        <a:ea typeface="+mn-ea"/>
                        <a:cs typeface="+mn-cs"/>
                      </a:rPr>
                      <m:t>8</m:t>
                    </m:r>
                    <m:r>
                      <a:rPr lang="en-US" sz="800" b="0" i="1">
                        <a:solidFill>
                          <a:sysClr val="windowText" lastClr="000000">
                            <a:hueOff val="0"/>
                            <a:satOff val="0"/>
                            <a:lumOff val="0"/>
                            <a:alphaOff val="0"/>
                          </a:sysClr>
                        </a:solidFill>
                        <a:latin typeface="Cambria Math" panose="02040503050406030204" pitchFamily="18" charset="0"/>
                        <a:ea typeface="+mn-ea"/>
                        <a:cs typeface="+mn-cs"/>
                      </a:rPr>
                      <m:t>×</m:t>
                    </m:r>
                    <m:r>
                      <a:rPr lang="en-US" sz="800" b="0" i="1">
                        <a:solidFill>
                          <a:sysClr val="windowText" lastClr="000000">
                            <a:hueOff val="0"/>
                            <a:satOff val="0"/>
                            <a:lumOff val="0"/>
                            <a:alphaOff val="0"/>
                          </a:sysClr>
                        </a:solidFill>
                        <a:latin typeface="Cambria Math" panose="02040503050406030204" pitchFamily="18" charset="0"/>
                        <a:ea typeface="+mn-ea"/>
                        <a:cs typeface="+mn-cs"/>
                      </a:rPr>
                      <m:t>0</m:t>
                    </m:r>
                    <m:r>
                      <a:rPr lang="en-US" sz="800" b="0" i="1">
                        <a:solidFill>
                          <a:sysClr val="windowText" lastClr="000000">
                            <a:hueOff val="0"/>
                            <a:satOff val="0"/>
                            <a:lumOff val="0"/>
                            <a:alphaOff val="0"/>
                          </a:sysClr>
                        </a:solidFill>
                        <a:latin typeface="Cambria Math" panose="02040503050406030204" pitchFamily="18" charset="0"/>
                        <a:ea typeface="+mn-ea"/>
                        <a:cs typeface="+mn-cs"/>
                      </a:rPr>
                      <m:t>.</m:t>
                    </m:r>
                    <m:r>
                      <a:rPr lang="en-US" sz="800" b="0" i="1">
                        <a:solidFill>
                          <a:sysClr val="windowText" lastClr="000000">
                            <a:hueOff val="0"/>
                            <a:satOff val="0"/>
                            <a:lumOff val="0"/>
                            <a:alphaOff val="0"/>
                          </a:sysClr>
                        </a:solidFill>
                        <a:latin typeface="Cambria Math" panose="02040503050406030204" pitchFamily="18" charset="0"/>
                        <a:ea typeface="+mn-ea"/>
                        <a:cs typeface="+mn-cs"/>
                      </a:rPr>
                      <m:t>08</m:t>
                    </m:r>
                    <m:sSup>
                      <m:sSupPr>
                        <m:ctrlPr>
                          <a:rPr lang="en-US" sz="800" b="0" i="1">
                            <a:solidFill>
                              <a:sysClr val="windowText" lastClr="000000">
                                <a:hueOff val="0"/>
                                <a:satOff val="0"/>
                                <a:lumOff val="0"/>
                                <a:alphaOff val="0"/>
                              </a:sysClr>
                            </a:solidFill>
                            <a:latin typeface="Cambria Math" panose="02040503050406030204" pitchFamily="18" charset="0"/>
                            <a:ea typeface="+mn-ea"/>
                            <a:cs typeface="+mn-cs"/>
                          </a:rPr>
                        </m:ctrlPr>
                      </m:sSupPr>
                      <m:e>
                        <m:r>
                          <a:rPr lang="en-US" sz="800" b="0" i="1">
                            <a:solidFill>
                              <a:sysClr val="windowText" lastClr="000000">
                                <a:hueOff val="0"/>
                                <a:satOff val="0"/>
                                <a:lumOff val="0"/>
                                <a:alphaOff val="0"/>
                              </a:sysClr>
                            </a:solidFill>
                            <a:latin typeface="Cambria Math" panose="02040503050406030204" pitchFamily="18" charset="0"/>
                            <a:ea typeface="+mn-ea"/>
                            <a:cs typeface="+mn-cs"/>
                          </a:rPr>
                          <m:t>𝐻</m:t>
                        </m:r>
                      </m:e>
                      <m:sup>
                        <m:r>
                          <a:rPr lang="en-US" sz="800" b="0" i="1">
                            <a:solidFill>
                              <a:sysClr val="windowText" lastClr="000000">
                                <a:hueOff val="0"/>
                                <a:satOff val="0"/>
                                <a:lumOff val="0"/>
                                <a:alphaOff val="0"/>
                              </a:sysClr>
                            </a:solidFill>
                            <a:latin typeface="Cambria Math" panose="02040503050406030204" pitchFamily="18" charset="0"/>
                            <a:ea typeface="+mn-ea"/>
                            <a:cs typeface="+mn-cs"/>
                          </a:rPr>
                          <m:t>0</m:t>
                        </m:r>
                        <m:r>
                          <a:rPr lang="en-US" sz="800" b="0" i="1">
                            <a:solidFill>
                              <a:sysClr val="windowText" lastClr="000000">
                                <a:hueOff val="0"/>
                                <a:satOff val="0"/>
                                <a:lumOff val="0"/>
                                <a:alphaOff val="0"/>
                              </a:sysClr>
                            </a:solidFill>
                            <a:latin typeface="Cambria Math" panose="02040503050406030204" pitchFamily="18" charset="0"/>
                            <a:ea typeface="+mn-ea"/>
                            <a:cs typeface="+mn-cs"/>
                          </a:rPr>
                          <m:t>.</m:t>
                        </m:r>
                        <m:r>
                          <a:rPr lang="en-US" sz="800" b="0" i="1">
                            <a:solidFill>
                              <a:sysClr val="windowText" lastClr="000000">
                                <a:hueOff val="0"/>
                                <a:satOff val="0"/>
                                <a:lumOff val="0"/>
                                <a:alphaOff val="0"/>
                              </a:sysClr>
                            </a:solidFill>
                            <a:latin typeface="Cambria Math" panose="02040503050406030204" pitchFamily="18" charset="0"/>
                            <a:ea typeface="+mn-ea"/>
                            <a:cs typeface="+mn-cs"/>
                          </a:rPr>
                          <m:t>75</m:t>
                        </m:r>
                      </m:sup>
                    </m:sSup>
                  </m:oMath>
                </m:oMathPara>
              </a14:m>
              <a:endParaRPr lang="en-US" sz="800">
                <a:solidFill>
                  <a:sysClr val="windowText" lastClr="000000">
                    <a:hueOff val="0"/>
                    <a:satOff val="0"/>
                    <a:lumOff val="0"/>
                    <a:alphaOff val="0"/>
                  </a:sysClr>
                </a:solidFill>
                <a:latin typeface="Calibri" panose="020F0502020204030204"/>
                <a:ea typeface="+mn-ea"/>
                <a:cs typeface="+mn-cs"/>
              </a:endParaRPr>
            </a:p>
          </dgm:t>
        </dgm:pt>
      </mc:Choice>
      <mc:Fallback xmlns="">
        <dgm:pt modelId="{EFC61D3A-1581-4BFC-AF94-32558497EAE6}">
          <dgm:prSet custT="1"/>
          <dgm:spPr>
            <a:xfrm>
              <a:off x="3040907" y="2951982"/>
              <a:ext cx="1100596" cy="362769"/>
            </a:xfrm>
            <a:prstGeom prst="roundRect">
              <a:avLst>
                <a:gd name="adj" fmla="val 10000"/>
              </a:avLst>
            </a:prstGeom>
            <a:solidFill>
              <a:sysClr val="window" lastClr="FFFFFF">
                <a:alpha val="90000"/>
                <a:hueOff val="0"/>
                <a:satOff val="0"/>
                <a:lumOff val="0"/>
                <a:alphaOff val="0"/>
              </a:sysClr>
            </a:solidFill>
            <a:ln w="6350" cap="flat" cmpd="sng" algn="ctr">
              <a:solidFill>
                <a:srgbClr val="A5A5A5">
                  <a:hueOff val="0"/>
                  <a:satOff val="0"/>
                  <a:lumOff val="0"/>
                  <a:alphaOff val="0"/>
                </a:srgbClr>
              </a:solidFill>
              <a:prstDash val="solid"/>
              <a:miter lim="800000"/>
            </a:ln>
            <a:effectLst/>
          </dgm:spPr>
          <dgm:t>
            <a:bodyPr/>
            <a:lstStyle/>
            <a:p>
              <a:pPr>
                <a:buNone/>
              </a:pPr>
              <a:r>
                <a:rPr lang="en-US" sz="800" b="0" i="0">
                  <a:solidFill>
                    <a:sysClr val="windowText" lastClr="000000">
                      <a:hueOff val="0"/>
                      <a:satOff val="0"/>
                      <a:lumOff val="0"/>
                      <a:alphaOff val="0"/>
                    </a:sysClr>
                  </a:solidFill>
                  <a:latin typeface="Cambria Math" panose="02040503050406030204" pitchFamily="18" charset="0"/>
                  <a:ea typeface="+mn-ea"/>
                  <a:cs typeface="+mn-cs"/>
                </a:rPr>
                <a:t>𝑇=0.8×0.08𝐻^0.75</a:t>
              </a:r>
              <a:endParaRPr lang="en-US" sz="800">
                <a:solidFill>
                  <a:sysClr val="windowText" lastClr="000000">
                    <a:hueOff val="0"/>
                    <a:satOff val="0"/>
                    <a:lumOff val="0"/>
                    <a:alphaOff val="0"/>
                  </a:sysClr>
                </a:solidFill>
                <a:latin typeface="Calibri" panose="020F0502020204030204"/>
                <a:ea typeface="+mn-ea"/>
                <a:cs typeface="+mn-cs"/>
              </a:endParaRPr>
            </a:p>
          </dgm:t>
        </dgm:pt>
      </mc:Fallback>
    </mc:AlternateContent>
    <dgm:pt modelId="{3D68BCE8-2D86-4DFE-B33D-31E9C01B4B87}" type="parTrans" cxnId="{48DE4A2A-2AB4-4201-85E8-3D56E434A120}">
      <dgm:prSet/>
      <dgm:spPr>
        <a:xfrm>
          <a:off x="3482008" y="2725529"/>
          <a:ext cx="91440" cy="166150"/>
        </a:xfrm>
        <a:custGeom>
          <a:avLst/>
          <a:gdLst/>
          <a:ahLst/>
          <a:cxnLst/>
          <a:rect l="0" t="0" r="0" b="0"/>
          <a:pathLst>
            <a:path>
              <a:moveTo>
                <a:pt x="45720" y="0"/>
              </a:moveTo>
              <a:lnTo>
                <a:pt x="45720" y="166150"/>
              </a:lnTo>
            </a:path>
          </a:pathLst>
        </a:custGeom>
        <a:noFill/>
        <a:ln w="12700" cap="flat" cmpd="sng" algn="ctr">
          <a:solidFill>
            <a:srgbClr val="A5A5A5">
              <a:shade val="80000"/>
              <a:hueOff val="0"/>
              <a:satOff val="0"/>
              <a:lumOff val="0"/>
              <a:alphaOff val="0"/>
            </a:srgbClr>
          </a:solidFill>
          <a:prstDash val="solid"/>
          <a:miter lim="800000"/>
        </a:ln>
        <a:effectLst/>
      </dgm:spPr>
      <dgm:t>
        <a:bodyPr/>
        <a:lstStyle/>
        <a:p>
          <a:endParaRPr lang="en-US"/>
        </a:p>
      </dgm:t>
    </dgm:pt>
    <dgm:pt modelId="{F6EDD110-17AC-4979-9920-54D54A823187}" type="sibTrans" cxnId="{48DE4A2A-2AB4-4201-85E8-3D56E434A120}">
      <dgm:prSet/>
      <dgm:spPr/>
      <dgm:t>
        <a:bodyPr/>
        <a:lstStyle/>
        <a:p>
          <a:endParaRPr lang="en-US"/>
        </a:p>
      </dgm:t>
    </dgm:pt>
    <dgm:pt modelId="{387C1CB0-468B-4BFE-8930-7BBCED8BB637}" type="pres">
      <dgm:prSet presAssocID="{9C948F42-F5F3-452F-8E43-D0311C597D63}" presName="hierChild1" presStyleCnt="0">
        <dgm:presLayoutVars>
          <dgm:chPref val="1"/>
          <dgm:dir/>
          <dgm:animOne val="branch"/>
          <dgm:animLvl val="lvl"/>
          <dgm:resizeHandles/>
        </dgm:presLayoutVars>
      </dgm:prSet>
      <dgm:spPr/>
    </dgm:pt>
    <dgm:pt modelId="{115E1B10-6432-43F8-99EE-4233FFF9DA59}" type="pres">
      <dgm:prSet presAssocID="{BB753A7F-DEE6-4707-A561-E4E4063AA639}" presName="hierRoot1" presStyleCnt="0"/>
      <dgm:spPr/>
    </dgm:pt>
    <dgm:pt modelId="{8E3EDED2-BD90-4706-98CD-0491748995DE}" type="pres">
      <dgm:prSet presAssocID="{BB753A7F-DEE6-4707-A561-E4E4063AA639}" presName="composite" presStyleCnt="0"/>
      <dgm:spPr/>
    </dgm:pt>
    <dgm:pt modelId="{1C0714DA-8A23-403D-979D-50AE48C70276}" type="pres">
      <dgm:prSet presAssocID="{BB753A7F-DEE6-4707-A561-E4E4063AA639}" presName="background" presStyleLbl="node0" presStyleIdx="0" presStyleCnt="1"/>
      <dgm:spPr>
        <a:xfrm>
          <a:off x="3357584" y="776001"/>
          <a:ext cx="571290" cy="362769"/>
        </a:xfrm>
        <a:prstGeom prst="roundRect">
          <a:avLst>
            <a:gd name="adj" fmla="val 10000"/>
          </a:avLst>
        </a:prstGeom>
        <a:gradFill rotWithShape="0">
          <a:gsLst>
            <a:gs pos="0">
              <a:srgbClr val="A5A5A5">
                <a:hueOff val="0"/>
                <a:satOff val="0"/>
                <a:lumOff val="0"/>
                <a:alphaOff val="0"/>
                <a:lumMod val="110000"/>
                <a:satMod val="105000"/>
                <a:tint val="67000"/>
              </a:srgbClr>
            </a:gs>
            <a:gs pos="50000">
              <a:srgbClr val="A5A5A5">
                <a:hueOff val="0"/>
                <a:satOff val="0"/>
                <a:lumOff val="0"/>
                <a:alphaOff val="0"/>
                <a:lumMod val="105000"/>
                <a:satMod val="103000"/>
                <a:tint val="73000"/>
              </a:srgbClr>
            </a:gs>
            <a:gs pos="100000">
              <a:srgbClr val="A5A5A5">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pt>
    <dgm:pt modelId="{92B2C6CA-748C-4957-9C6D-228716DFDDC2}" type="pres">
      <dgm:prSet presAssocID="{BB753A7F-DEE6-4707-A561-E4E4063AA639}" presName="text" presStyleLbl="fgAcc0" presStyleIdx="0" presStyleCnt="1">
        <dgm:presLayoutVars>
          <dgm:chPref val="3"/>
        </dgm:presLayoutVars>
      </dgm:prSet>
      <dgm:spPr/>
    </dgm:pt>
    <dgm:pt modelId="{6EEF71C4-1BBF-4ECA-8330-691CBA3DDD0A}" type="pres">
      <dgm:prSet presAssocID="{BB753A7F-DEE6-4707-A561-E4E4063AA639}" presName="hierChild2" presStyleCnt="0"/>
      <dgm:spPr/>
    </dgm:pt>
    <dgm:pt modelId="{19BD2999-37DA-4397-A1DB-6AB3649E381D}" type="pres">
      <dgm:prSet presAssocID="{7DB7FA15-B16C-4219-A735-3CDE9C592EFD}" presName="Name10" presStyleLbl="parChTrans1D2" presStyleIdx="0" presStyleCnt="3"/>
      <dgm:spPr/>
    </dgm:pt>
    <dgm:pt modelId="{1820A2EB-AF2E-429F-A5CE-1CEC11FC80FB}" type="pres">
      <dgm:prSet presAssocID="{B3F0BA79-C511-41F7-AA9E-FFC4D7CDB8C9}" presName="hierRoot2" presStyleCnt="0"/>
      <dgm:spPr/>
    </dgm:pt>
    <dgm:pt modelId="{F8DB0DF0-B426-482C-BA5D-2B0D4428AA45}" type="pres">
      <dgm:prSet presAssocID="{B3F0BA79-C511-41F7-AA9E-FFC4D7CDB8C9}" presName="composite2" presStyleCnt="0"/>
      <dgm:spPr/>
    </dgm:pt>
    <dgm:pt modelId="{4A01561A-A628-43A4-8D30-41266B660577}" type="pres">
      <dgm:prSet presAssocID="{B3F0BA79-C511-41F7-AA9E-FFC4D7CDB8C9}" presName="background2" presStyleLbl="node2" presStyleIdx="0" presStyleCnt="3"/>
      <dgm:spPr>
        <a:xfrm>
          <a:off x="1331725" y="1304920"/>
          <a:ext cx="1119271" cy="362769"/>
        </a:xfrm>
        <a:prstGeom prst="roundRect">
          <a:avLst>
            <a:gd name="adj" fmla="val 10000"/>
          </a:avLst>
        </a:prstGeom>
        <a:gradFill rotWithShape="0">
          <a:gsLst>
            <a:gs pos="0">
              <a:srgbClr val="A5A5A5">
                <a:hueOff val="0"/>
                <a:satOff val="0"/>
                <a:lumOff val="0"/>
                <a:alphaOff val="0"/>
                <a:lumMod val="110000"/>
                <a:satMod val="105000"/>
                <a:tint val="67000"/>
              </a:srgbClr>
            </a:gs>
            <a:gs pos="50000">
              <a:srgbClr val="A5A5A5">
                <a:hueOff val="0"/>
                <a:satOff val="0"/>
                <a:lumOff val="0"/>
                <a:alphaOff val="0"/>
                <a:lumMod val="105000"/>
                <a:satMod val="103000"/>
                <a:tint val="73000"/>
              </a:srgbClr>
            </a:gs>
            <a:gs pos="100000">
              <a:srgbClr val="A5A5A5">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pt>
    <dgm:pt modelId="{9688C8E0-3F87-45F6-BD9E-2882CCE21C9C}" type="pres">
      <dgm:prSet presAssocID="{B3F0BA79-C511-41F7-AA9E-FFC4D7CDB8C9}" presName="text2" presStyleLbl="fgAcc2" presStyleIdx="0" presStyleCnt="3" custScaleX="195920">
        <dgm:presLayoutVars>
          <dgm:chPref val="3"/>
        </dgm:presLayoutVars>
      </dgm:prSet>
      <dgm:spPr/>
    </dgm:pt>
    <dgm:pt modelId="{5D177F2B-4A52-4321-8AED-C564EC4277D3}" type="pres">
      <dgm:prSet presAssocID="{B3F0BA79-C511-41F7-AA9E-FFC4D7CDB8C9}" presName="hierChild3" presStyleCnt="0"/>
      <dgm:spPr/>
    </dgm:pt>
    <dgm:pt modelId="{67752118-42CC-430B-974B-F2D78317C069}" type="pres">
      <dgm:prSet presAssocID="{E37ED5E2-1729-49F8-AF84-42C6CF142FF8}" presName="Name17" presStyleLbl="parChTrans1D3" presStyleIdx="0" presStyleCnt="4"/>
      <dgm:spPr/>
    </dgm:pt>
    <dgm:pt modelId="{CB0A17B9-1FAD-4A72-8903-9D082236B391}" type="pres">
      <dgm:prSet presAssocID="{F4F46DBB-CD7C-4080-96AF-359826E97FA6}" presName="hierRoot3" presStyleCnt="0"/>
      <dgm:spPr/>
    </dgm:pt>
    <dgm:pt modelId="{18FE63C9-4D26-42A9-9C6C-6BE74FBF5980}" type="pres">
      <dgm:prSet presAssocID="{F4F46DBB-CD7C-4080-96AF-359826E97FA6}" presName="composite3" presStyleCnt="0"/>
      <dgm:spPr/>
    </dgm:pt>
    <dgm:pt modelId="{599DD5A9-7B17-4F75-BBC7-8619AFBCD759}" type="pres">
      <dgm:prSet presAssocID="{F4F46DBB-CD7C-4080-96AF-359826E97FA6}" presName="background3" presStyleLbl="node3" presStyleIdx="0" presStyleCnt="4"/>
      <dgm:spPr>
        <a:xfrm>
          <a:off x="13186" y="1833840"/>
          <a:ext cx="1649845" cy="362769"/>
        </a:xfrm>
        <a:prstGeom prst="roundRect">
          <a:avLst>
            <a:gd name="adj" fmla="val 10000"/>
          </a:avLst>
        </a:prstGeom>
        <a:gradFill rotWithShape="0">
          <a:gsLst>
            <a:gs pos="0">
              <a:srgbClr val="A5A5A5">
                <a:hueOff val="0"/>
                <a:satOff val="0"/>
                <a:lumOff val="0"/>
                <a:alphaOff val="0"/>
                <a:lumMod val="110000"/>
                <a:satMod val="105000"/>
                <a:tint val="67000"/>
              </a:srgbClr>
            </a:gs>
            <a:gs pos="50000">
              <a:srgbClr val="A5A5A5">
                <a:hueOff val="0"/>
                <a:satOff val="0"/>
                <a:lumOff val="0"/>
                <a:alphaOff val="0"/>
                <a:lumMod val="105000"/>
                <a:satMod val="103000"/>
                <a:tint val="73000"/>
              </a:srgbClr>
            </a:gs>
            <a:gs pos="100000">
              <a:srgbClr val="A5A5A5">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pt>
    <dgm:pt modelId="{D0C23452-5AE7-4690-ABC3-743AA06532C5}" type="pres">
      <dgm:prSet presAssocID="{F4F46DBB-CD7C-4080-96AF-359826E97FA6}" presName="text3" presStyleLbl="fgAcc3" presStyleIdx="0" presStyleCnt="4" custScaleX="288793">
        <dgm:presLayoutVars>
          <dgm:chPref val="3"/>
        </dgm:presLayoutVars>
      </dgm:prSet>
      <dgm:spPr/>
    </dgm:pt>
    <dgm:pt modelId="{86CECB37-2BD9-43AA-A1C9-F720DCD6CF3F}" type="pres">
      <dgm:prSet presAssocID="{F4F46DBB-CD7C-4080-96AF-359826E97FA6}" presName="hierChild4" presStyleCnt="0"/>
      <dgm:spPr/>
    </dgm:pt>
    <dgm:pt modelId="{0A4F8902-891C-4830-89A7-0693D6B8FC1C}" type="pres">
      <dgm:prSet presAssocID="{D87C4ECC-EC46-4101-9C49-3531AC56E8B0}" presName="Name23" presStyleLbl="parChTrans1D4" presStyleIdx="0" presStyleCnt="8"/>
      <dgm:spPr/>
    </dgm:pt>
    <dgm:pt modelId="{628F4521-D499-4559-822A-0434801472E4}" type="pres">
      <dgm:prSet presAssocID="{2B520935-4378-4289-9432-6A6053221F25}" presName="hierRoot4" presStyleCnt="0"/>
      <dgm:spPr/>
    </dgm:pt>
    <dgm:pt modelId="{6DA94B06-8B13-45C9-ADC5-0315EE98DC1D}" type="pres">
      <dgm:prSet presAssocID="{2B520935-4378-4289-9432-6A6053221F25}" presName="composite4" presStyleCnt="0"/>
      <dgm:spPr/>
    </dgm:pt>
    <dgm:pt modelId="{892D344F-185A-4B34-AAEC-7A9A017402D7}" type="pres">
      <dgm:prSet presAssocID="{2B520935-4378-4289-9432-6A6053221F25}" presName="background4" presStyleLbl="node4" presStyleIdx="0" presStyleCnt="8"/>
      <dgm:spPr>
        <a:xfrm>
          <a:off x="87661" y="2362759"/>
          <a:ext cx="571290" cy="362769"/>
        </a:xfrm>
        <a:prstGeom prst="roundRect">
          <a:avLst>
            <a:gd name="adj" fmla="val 10000"/>
          </a:avLst>
        </a:prstGeom>
        <a:gradFill rotWithShape="0">
          <a:gsLst>
            <a:gs pos="0">
              <a:srgbClr val="A5A5A5">
                <a:hueOff val="0"/>
                <a:satOff val="0"/>
                <a:lumOff val="0"/>
                <a:alphaOff val="0"/>
                <a:lumMod val="110000"/>
                <a:satMod val="105000"/>
                <a:tint val="67000"/>
              </a:srgbClr>
            </a:gs>
            <a:gs pos="50000">
              <a:srgbClr val="A5A5A5">
                <a:hueOff val="0"/>
                <a:satOff val="0"/>
                <a:lumOff val="0"/>
                <a:alphaOff val="0"/>
                <a:lumMod val="105000"/>
                <a:satMod val="103000"/>
                <a:tint val="73000"/>
              </a:srgbClr>
            </a:gs>
            <a:gs pos="100000">
              <a:srgbClr val="A5A5A5">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pt>
    <dgm:pt modelId="{19383015-6B90-4B58-99FD-00D543084D62}" type="pres">
      <dgm:prSet presAssocID="{2B520935-4378-4289-9432-6A6053221F25}" presName="text4" presStyleLbl="fgAcc4" presStyleIdx="0" presStyleCnt="8">
        <dgm:presLayoutVars>
          <dgm:chPref val="3"/>
        </dgm:presLayoutVars>
      </dgm:prSet>
      <dgm:spPr/>
    </dgm:pt>
    <dgm:pt modelId="{CF21821A-7F6B-4903-BFCE-B15B6673021F}" type="pres">
      <dgm:prSet presAssocID="{2B520935-4378-4289-9432-6A6053221F25}" presName="hierChild5" presStyleCnt="0"/>
      <dgm:spPr/>
    </dgm:pt>
    <dgm:pt modelId="{957C1304-0565-46C6-876F-BA3952468EC8}" type="pres">
      <dgm:prSet presAssocID="{0A73E189-568F-493B-8E82-54764BDAD4CF}" presName="Name23" presStyleLbl="parChTrans1D4" presStyleIdx="1" presStyleCnt="8"/>
      <dgm:spPr/>
    </dgm:pt>
    <dgm:pt modelId="{3B58E153-6472-4509-82CB-A598C64AC2C3}" type="pres">
      <dgm:prSet presAssocID="{F7B0BB4A-719D-438F-8A2F-94B16270842C}" presName="hierRoot4" presStyleCnt="0"/>
      <dgm:spPr/>
    </dgm:pt>
    <dgm:pt modelId="{8EC2B98E-8BE9-4633-8D5C-3E8B9B0290D9}" type="pres">
      <dgm:prSet presAssocID="{F7B0BB4A-719D-438F-8A2F-94B16270842C}" presName="composite4" presStyleCnt="0"/>
      <dgm:spPr/>
    </dgm:pt>
    <dgm:pt modelId="{B7F95B7B-6475-46FB-93CF-4AA62A0E8927}" type="pres">
      <dgm:prSet presAssocID="{F7B0BB4A-719D-438F-8A2F-94B16270842C}" presName="background4" presStyleLbl="node4" presStyleIdx="1" presStyleCnt="8"/>
      <dgm:spPr>
        <a:xfrm>
          <a:off x="319" y="2891679"/>
          <a:ext cx="745973" cy="362769"/>
        </a:xfrm>
        <a:prstGeom prst="roundRect">
          <a:avLst>
            <a:gd name="adj" fmla="val 10000"/>
          </a:avLst>
        </a:prstGeom>
        <a:gradFill rotWithShape="0">
          <a:gsLst>
            <a:gs pos="0">
              <a:srgbClr val="A5A5A5">
                <a:hueOff val="0"/>
                <a:satOff val="0"/>
                <a:lumOff val="0"/>
                <a:alphaOff val="0"/>
                <a:lumMod val="110000"/>
                <a:satMod val="105000"/>
                <a:tint val="67000"/>
              </a:srgbClr>
            </a:gs>
            <a:gs pos="50000">
              <a:srgbClr val="A5A5A5">
                <a:hueOff val="0"/>
                <a:satOff val="0"/>
                <a:lumOff val="0"/>
                <a:alphaOff val="0"/>
                <a:lumMod val="105000"/>
                <a:satMod val="103000"/>
                <a:tint val="73000"/>
              </a:srgbClr>
            </a:gs>
            <a:gs pos="100000">
              <a:srgbClr val="A5A5A5">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pt>
    <dgm:pt modelId="{FA0ABB04-B129-4003-AABF-2AF4A89B4E5D}" type="pres">
      <dgm:prSet presAssocID="{F7B0BB4A-719D-438F-8A2F-94B16270842C}" presName="text4" presStyleLbl="fgAcc4" presStyleIdx="1" presStyleCnt="8" custScaleX="130577">
        <dgm:presLayoutVars>
          <dgm:chPref val="3"/>
        </dgm:presLayoutVars>
      </dgm:prSet>
      <dgm:spPr/>
    </dgm:pt>
    <dgm:pt modelId="{4AF60C4F-EAB6-48CB-ABE6-211201207442}" type="pres">
      <dgm:prSet presAssocID="{F7B0BB4A-719D-438F-8A2F-94B16270842C}" presName="hierChild5" presStyleCnt="0"/>
      <dgm:spPr/>
    </dgm:pt>
    <dgm:pt modelId="{9BED1F80-FA71-42D3-8EAF-F8D6FD0A4C29}" type="pres">
      <dgm:prSet presAssocID="{C5986F18-8825-400D-BB6D-34DDCE944120}" presName="Name23" presStyleLbl="parChTrans1D4" presStyleIdx="2" presStyleCnt="8"/>
      <dgm:spPr/>
    </dgm:pt>
    <dgm:pt modelId="{52387588-96D9-483C-B0EF-7D1148278DD1}" type="pres">
      <dgm:prSet presAssocID="{EF462CE1-A533-448D-870D-3B223455E349}" presName="hierRoot4" presStyleCnt="0"/>
      <dgm:spPr/>
    </dgm:pt>
    <dgm:pt modelId="{70A562B1-89CB-4126-99DC-B028C66C6998}" type="pres">
      <dgm:prSet presAssocID="{EF462CE1-A533-448D-870D-3B223455E349}" presName="composite4" presStyleCnt="0"/>
      <dgm:spPr/>
    </dgm:pt>
    <dgm:pt modelId="{E803BF42-91E5-41F9-BA4F-7BA262EB4967}" type="pres">
      <dgm:prSet presAssocID="{EF462CE1-A533-448D-870D-3B223455E349}" presName="background4" presStyleLbl="node4" presStyleIdx="2" presStyleCnt="8"/>
      <dgm:spPr>
        <a:xfrm>
          <a:off x="1017268" y="2362759"/>
          <a:ext cx="571290" cy="362769"/>
        </a:xfrm>
        <a:prstGeom prst="roundRect">
          <a:avLst>
            <a:gd name="adj" fmla="val 10000"/>
          </a:avLst>
        </a:prstGeom>
        <a:gradFill rotWithShape="0">
          <a:gsLst>
            <a:gs pos="0">
              <a:srgbClr val="A5A5A5">
                <a:hueOff val="0"/>
                <a:satOff val="0"/>
                <a:lumOff val="0"/>
                <a:alphaOff val="0"/>
                <a:lumMod val="110000"/>
                <a:satMod val="105000"/>
                <a:tint val="67000"/>
              </a:srgbClr>
            </a:gs>
            <a:gs pos="50000">
              <a:srgbClr val="A5A5A5">
                <a:hueOff val="0"/>
                <a:satOff val="0"/>
                <a:lumOff val="0"/>
                <a:alphaOff val="0"/>
                <a:lumMod val="105000"/>
                <a:satMod val="103000"/>
                <a:tint val="73000"/>
              </a:srgbClr>
            </a:gs>
            <a:gs pos="100000">
              <a:srgbClr val="A5A5A5">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pt>
    <dgm:pt modelId="{196FBBEF-7043-4874-99DD-5993A766FAC3}" type="pres">
      <dgm:prSet presAssocID="{EF462CE1-A533-448D-870D-3B223455E349}" presName="text4" presStyleLbl="fgAcc4" presStyleIdx="2" presStyleCnt="8">
        <dgm:presLayoutVars>
          <dgm:chPref val="3"/>
        </dgm:presLayoutVars>
      </dgm:prSet>
      <dgm:spPr/>
    </dgm:pt>
    <dgm:pt modelId="{D2E62EA3-BCAA-412C-9B6B-BD0E43B3FADA}" type="pres">
      <dgm:prSet presAssocID="{EF462CE1-A533-448D-870D-3B223455E349}" presName="hierChild5" presStyleCnt="0"/>
      <dgm:spPr/>
    </dgm:pt>
    <dgm:pt modelId="{A6B17604-C146-4FCC-85AA-C639FCBD75F1}" type="pres">
      <dgm:prSet presAssocID="{55AE817C-6B85-46D6-84A0-B7DF3731C9BE}" presName="Name23" presStyleLbl="parChTrans1D4" presStyleIdx="3" presStyleCnt="8"/>
      <dgm:spPr/>
    </dgm:pt>
    <dgm:pt modelId="{7DD0299E-4669-482E-9BC6-045285BDA59D}" type="pres">
      <dgm:prSet presAssocID="{238EC6F0-565E-47D1-8BEB-FC561E1CC85B}" presName="hierRoot4" presStyleCnt="0"/>
      <dgm:spPr/>
    </dgm:pt>
    <dgm:pt modelId="{A86C48DC-B114-49C5-9010-48FC1E93EADE}" type="pres">
      <dgm:prSet presAssocID="{238EC6F0-565E-47D1-8BEB-FC561E1CC85B}" presName="composite4" presStyleCnt="0"/>
      <dgm:spPr/>
    </dgm:pt>
    <dgm:pt modelId="{D77052F2-39CD-4DF0-A6E0-B0E87FDAA713}" type="pres">
      <dgm:prSet presAssocID="{238EC6F0-565E-47D1-8BEB-FC561E1CC85B}" presName="background4" presStyleLbl="node4" presStyleIdx="3" presStyleCnt="8"/>
      <dgm:spPr>
        <a:xfrm>
          <a:off x="873246" y="2891679"/>
          <a:ext cx="859334" cy="362769"/>
        </a:xfrm>
        <a:prstGeom prst="roundRect">
          <a:avLst>
            <a:gd name="adj" fmla="val 10000"/>
          </a:avLst>
        </a:prstGeom>
        <a:gradFill rotWithShape="0">
          <a:gsLst>
            <a:gs pos="0">
              <a:srgbClr val="A5A5A5">
                <a:hueOff val="0"/>
                <a:satOff val="0"/>
                <a:lumOff val="0"/>
                <a:alphaOff val="0"/>
                <a:lumMod val="110000"/>
                <a:satMod val="105000"/>
                <a:tint val="67000"/>
              </a:srgbClr>
            </a:gs>
            <a:gs pos="50000">
              <a:srgbClr val="A5A5A5">
                <a:hueOff val="0"/>
                <a:satOff val="0"/>
                <a:lumOff val="0"/>
                <a:alphaOff val="0"/>
                <a:lumMod val="105000"/>
                <a:satMod val="103000"/>
                <a:tint val="73000"/>
              </a:srgbClr>
            </a:gs>
            <a:gs pos="100000">
              <a:srgbClr val="A5A5A5">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pt>
    <dgm:pt modelId="{7F46915A-CEC6-443C-8BBB-9EA89F5D1DD7}" type="pres">
      <dgm:prSet presAssocID="{238EC6F0-565E-47D1-8BEB-FC561E1CC85B}" presName="text4" presStyleLbl="fgAcc4" presStyleIdx="3" presStyleCnt="8" custScaleX="150420">
        <dgm:presLayoutVars>
          <dgm:chPref val="3"/>
        </dgm:presLayoutVars>
      </dgm:prSet>
      <dgm:spPr/>
    </dgm:pt>
    <dgm:pt modelId="{E22AA21C-9890-4B08-84BF-70A191FBB1CE}" type="pres">
      <dgm:prSet presAssocID="{238EC6F0-565E-47D1-8BEB-FC561E1CC85B}" presName="hierChild5" presStyleCnt="0"/>
      <dgm:spPr/>
    </dgm:pt>
    <dgm:pt modelId="{96E97AA3-EF10-4013-8C1A-778760EFC76B}" type="pres">
      <dgm:prSet presAssocID="{BE067FF3-FE9C-48FE-9A60-61A3CFCB4E1F}" presName="Name17" presStyleLbl="parChTrans1D3" presStyleIdx="1" presStyleCnt="4"/>
      <dgm:spPr/>
    </dgm:pt>
    <dgm:pt modelId="{FF032414-0177-4458-9A41-7D410938A101}" type="pres">
      <dgm:prSet presAssocID="{1B97056C-7A9A-4E23-BDBE-1DFAEAE521D7}" presName="hierRoot3" presStyleCnt="0"/>
      <dgm:spPr/>
    </dgm:pt>
    <dgm:pt modelId="{07D23285-B31D-498E-A995-EDDA1BED6D47}" type="pres">
      <dgm:prSet presAssocID="{1B97056C-7A9A-4E23-BDBE-1DFAEAE521D7}" presName="composite3" presStyleCnt="0"/>
      <dgm:spPr/>
    </dgm:pt>
    <dgm:pt modelId="{A6D68C40-F984-499D-AC12-10833440F30B}" type="pres">
      <dgm:prSet presAssocID="{1B97056C-7A9A-4E23-BDBE-1DFAEAE521D7}" presName="background3" presStyleLbl="node3" presStyleIdx="1" presStyleCnt="4"/>
      <dgm:spPr>
        <a:xfrm>
          <a:off x="2113199" y="1833840"/>
          <a:ext cx="1656335" cy="362769"/>
        </a:xfrm>
        <a:prstGeom prst="roundRect">
          <a:avLst>
            <a:gd name="adj" fmla="val 10000"/>
          </a:avLst>
        </a:prstGeom>
        <a:gradFill rotWithShape="0">
          <a:gsLst>
            <a:gs pos="0">
              <a:srgbClr val="A5A5A5">
                <a:hueOff val="0"/>
                <a:satOff val="0"/>
                <a:lumOff val="0"/>
                <a:alphaOff val="0"/>
                <a:lumMod val="110000"/>
                <a:satMod val="105000"/>
                <a:tint val="67000"/>
              </a:srgbClr>
            </a:gs>
            <a:gs pos="50000">
              <a:srgbClr val="A5A5A5">
                <a:hueOff val="0"/>
                <a:satOff val="0"/>
                <a:lumOff val="0"/>
                <a:alphaOff val="0"/>
                <a:lumMod val="105000"/>
                <a:satMod val="103000"/>
                <a:tint val="73000"/>
              </a:srgbClr>
            </a:gs>
            <a:gs pos="100000">
              <a:srgbClr val="A5A5A5">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pt>
    <dgm:pt modelId="{A011F423-0641-4C05-998E-EAB2E00AE5D2}" type="pres">
      <dgm:prSet presAssocID="{1B97056C-7A9A-4E23-BDBE-1DFAEAE521D7}" presName="text3" presStyleLbl="fgAcc3" presStyleIdx="1" presStyleCnt="4" custScaleX="289929">
        <dgm:presLayoutVars>
          <dgm:chPref val="3"/>
        </dgm:presLayoutVars>
      </dgm:prSet>
      <dgm:spPr/>
    </dgm:pt>
    <dgm:pt modelId="{BE5766D1-362D-4EF5-A2E6-4FD70EA0A2C0}" type="pres">
      <dgm:prSet presAssocID="{1B97056C-7A9A-4E23-BDBE-1DFAEAE521D7}" presName="hierChild4" presStyleCnt="0"/>
      <dgm:spPr/>
    </dgm:pt>
    <dgm:pt modelId="{CB4B2DF2-091E-4507-AC74-9CBE64C2B7B5}" type="pres">
      <dgm:prSet presAssocID="{C7908586-B8B5-4E83-BACD-01B5AB820F9B}" presName="Name23" presStyleLbl="parChTrans1D4" presStyleIdx="4" presStyleCnt="8"/>
      <dgm:spPr/>
    </dgm:pt>
    <dgm:pt modelId="{8F639EB9-3DC6-48F5-B368-1FCBEB1A0126}" type="pres">
      <dgm:prSet presAssocID="{B9F69161-9E94-4AC3-A404-A77910467885}" presName="hierRoot4" presStyleCnt="0"/>
      <dgm:spPr/>
    </dgm:pt>
    <dgm:pt modelId="{4E8C7314-CE6F-450C-B31E-2147B9DA2712}" type="pres">
      <dgm:prSet presAssocID="{B9F69161-9E94-4AC3-A404-A77910467885}" presName="composite4" presStyleCnt="0"/>
      <dgm:spPr/>
    </dgm:pt>
    <dgm:pt modelId="{90A3AF47-6E4A-4EB3-99C0-75F519273E0C}" type="pres">
      <dgm:prSet presAssocID="{B9F69161-9E94-4AC3-A404-A77910467885}" presName="background4" presStyleLbl="node4" presStyleIdx="4" presStyleCnt="8"/>
      <dgm:spPr>
        <a:xfrm>
          <a:off x="2069360" y="2362759"/>
          <a:ext cx="571290" cy="362769"/>
        </a:xfrm>
        <a:prstGeom prst="roundRect">
          <a:avLst>
            <a:gd name="adj" fmla="val 10000"/>
          </a:avLst>
        </a:prstGeom>
        <a:gradFill rotWithShape="0">
          <a:gsLst>
            <a:gs pos="0">
              <a:srgbClr val="A5A5A5">
                <a:hueOff val="0"/>
                <a:satOff val="0"/>
                <a:lumOff val="0"/>
                <a:alphaOff val="0"/>
                <a:lumMod val="110000"/>
                <a:satMod val="105000"/>
                <a:tint val="67000"/>
              </a:srgbClr>
            </a:gs>
            <a:gs pos="50000">
              <a:srgbClr val="A5A5A5">
                <a:hueOff val="0"/>
                <a:satOff val="0"/>
                <a:lumOff val="0"/>
                <a:alphaOff val="0"/>
                <a:lumMod val="105000"/>
                <a:satMod val="103000"/>
                <a:tint val="73000"/>
              </a:srgbClr>
            </a:gs>
            <a:gs pos="100000">
              <a:srgbClr val="A5A5A5">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pt>
    <dgm:pt modelId="{E708C7C8-7651-477D-9504-00CAA4E7DFE8}" type="pres">
      <dgm:prSet presAssocID="{B9F69161-9E94-4AC3-A404-A77910467885}" presName="text4" presStyleLbl="fgAcc4" presStyleIdx="4" presStyleCnt="8">
        <dgm:presLayoutVars>
          <dgm:chPref val="3"/>
        </dgm:presLayoutVars>
      </dgm:prSet>
      <dgm:spPr/>
    </dgm:pt>
    <dgm:pt modelId="{26B4D2D1-2366-41C3-8A24-BD4E2A19983E}" type="pres">
      <dgm:prSet presAssocID="{B9F69161-9E94-4AC3-A404-A77910467885}" presName="hierChild5" presStyleCnt="0"/>
      <dgm:spPr/>
    </dgm:pt>
    <dgm:pt modelId="{C3482F06-C553-40C4-BD62-08F552585EC1}" type="pres">
      <dgm:prSet presAssocID="{537CEBFC-9B2A-4184-97D0-FAD254DF7320}" presName="Name23" presStyleLbl="parChTrans1D4" presStyleIdx="5" presStyleCnt="8"/>
      <dgm:spPr/>
    </dgm:pt>
    <dgm:pt modelId="{764DD5E0-BCEF-4460-8151-89DB9C3FDB5D}" type="pres">
      <dgm:prSet presAssocID="{C709CDE5-5B04-4323-9256-D5F1802F4683}" presName="hierRoot4" presStyleCnt="0"/>
      <dgm:spPr/>
    </dgm:pt>
    <dgm:pt modelId="{8C9EEB7C-0CBC-4967-BD19-049AD83DEA27}" type="pres">
      <dgm:prSet presAssocID="{C709CDE5-5B04-4323-9256-D5F1802F4683}" presName="composite4" presStyleCnt="0"/>
      <dgm:spPr/>
    </dgm:pt>
    <dgm:pt modelId="{FBD0AD57-51F8-4EC7-970C-3323B5EB1947}" type="pres">
      <dgm:prSet presAssocID="{C709CDE5-5B04-4323-9256-D5F1802F4683}" presName="background4" presStyleLbl="node4" presStyleIdx="5" presStyleCnt="8"/>
      <dgm:spPr>
        <a:xfrm>
          <a:off x="1859534" y="2891679"/>
          <a:ext cx="990942" cy="362769"/>
        </a:xfrm>
        <a:prstGeom prst="roundRect">
          <a:avLst>
            <a:gd name="adj" fmla="val 10000"/>
          </a:avLst>
        </a:prstGeom>
        <a:gradFill rotWithShape="0">
          <a:gsLst>
            <a:gs pos="0">
              <a:srgbClr val="A5A5A5">
                <a:hueOff val="0"/>
                <a:satOff val="0"/>
                <a:lumOff val="0"/>
                <a:alphaOff val="0"/>
                <a:lumMod val="110000"/>
                <a:satMod val="105000"/>
                <a:tint val="67000"/>
              </a:srgbClr>
            </a:gs>
            <a:gs pos="50000">
              <a:srgbClr val="A5A5A5">
                <a:hueOff val="0"/>
                <a:satOff val="0"/>
                <a:lumOff val="0"/>
                <a:alphaOff val="0"/>
                <a:lumMod val="105000"/>
                <a:satMod val="103000"/>
                <a:tint val="73000"/>
              </a:srgbClr>
            </a:gs>
            <a:gs pos="100000">
              <a:srgbClr val="A5A5A5">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pt>
    <dgm:pt modelId="{0D816D0B-BB71-4D94-A54F-3729ACE5332C}" type="pres">
      <dgm:prSet presAssocID="{C709CDE5-5B04-4323-9256-D5F1802F4683}" presName="text4" presStyleLbl="fgAcc4" presStyleIdx="5" presStyleCnt="8" custScaleX="173457">
        <dgm:presLayoutVars>
          <dgm:chPref val="3"/>
        </dgm:presLayoutVars>
      </dgm:prSet>
      <dgm:spPr/>
    </dgm:pt>
    <dgm:pt modelId="{FFE7931F-6FAE-4F73-8AA8-B53DBA367D62}" type="pres">
      <dgm:prSet presAssocID="{C709CDE5-5B04-4323-9256-D5F1802F4683}" presName="hierChild5" presStyleCnt="0"/>
      <dgm:spPr/>
    </dgm:pt>
    <dgm:pt modelId="{D3533BF9-5E37-4863-9C1B-97A646385CEA}" type="pres">
      <dgm:prSet presAssocID="{1D38AEAE-D958-458A-9C16-5D18D5D4F194}" presName="Name23" presStyleLbl="parChTrans1D4" presStyleIdx="6" presStyleCnt="8"/>
      <dgm:spPr/>
    </dgm:pt>
    <dgm:pt modelId="{F0FA6CDD-68A2-4CD8-877F-ECB8B8331D3C}" type="pres">
      <dgm:prSet presAssocID="{6F46E98E-D5D6-4962-A0C7-2B48AE942384}" presName="hierRoot4" presStyleCnt="0"/>
      <dgm:spPr/>
    </dgm:pt>
    <dgm:pt modelId="{92907DCC-E3E3-4B36-ABF1-9ABD7B83BB9E}" type="pres">
      <dgm:prSet presAssocID="{6F46E98E-D5D6-4962-A0C7-2B48AE942384}" presName="composite4" presStyleCnt="0"/>
      <dgm:spPr/>
    </dgm:pt>
    <dgm:pt modelId="{464AB22F-2B85-4368-BBF6-C98AACCA49F5}" type="pres">
      <dgm:prSet presAssocID="{6F46E98E-D5D6-4962-A0C7-2B48AE942384}" presName="background4" presStyleLbl="node4" presStyleIdx="6" presStyleCnt="8"/>
      <dgm:spPr>
        <a:xfrm>
          <a:off x="3242083" y="2362759"/>
          <a:ext cx="571290" cy="362769"/>
        </a:xfrm>
        <a:prstGeom prst="roundRect">
          <a:avLst>
            <a:gd name="adj" fmla="val 10000"/>
          </a:avLst>
        </a:prstGeom>
        <a:gradFill rotWithShape="0">
          <a:gsLst>
            <a:gs pos="0">
              <a:srgbClr val="A5A5A5">
                <a:hueOff val="0"/>
                <a:satOff val="0"/>
                <a:lumOff val="0"/>
                <a:alphaOff val="0"/>
                <a:lumMod val="110000"/>
                <a:satMod val="105000"/>
                <a:tint val="67000"/>
              </a:srgbClr>
            </a:gs>
            <a:gs pos="50000">
              <a:srgbClr val="A5A5A5">
                <a:hueOff val="0"/>
                <a:satOff val="0"/>
                <a:lumOff val="0"/>
                <a:alphaOff val="0"/>
                <a:lumMod val="105000"/>
                <a:satMod val="103000"/>
                <a:tint val="73000"/>
              </a:srgbClr>
            </a:gs>
            <a:gs pos="100000">
              <a:srgbClr val="A5A5A5">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pt>
    <dgm:pt modelId="{546E65C1-D3BA-4161-9587-7D737F126CB0}" type="pres">
      <dgm:prSet presAssocID="{6F46E98E-D5D6-4962-A0C7-2B48AE942384}" presName="text4" presStyleLbl="fgAcc4" presStyleIdx="6" presStyleCnt="8">
        <dgm:presLayoutVars>
          <dgm:chPref val="3"/>
        </dgm:presLayoutVars>
      </dgm:prSet>
      <dgm:spPr/>
    </dgm:pt>
    <dgm:pt modelId="{444CBCA7-52E9-4143-AC3B-8FEFE596C632}" type="pres">
      <dgm:prSet presAssocID="{6F46E98E-D5D6-4962-A0C7-2B48AE942384}" presName="hierChild5" presStyleCnt="0"/>
      <dgm:spPr/>
    </dgm:pt>
    <dgm:pt modelId="{770B314E-B316-41C7-BB9B-7D16B23B8B6C}" type="pres">
      <dgm:prSet presAssocID="{3D68BCE8-2D86-4DFE-B33D-31E9C01B4B87}" presName="Name23" presStyleLbl="parChTrans1D4" presStyleIdx="7" presStyleCnt="8"/>
      <dgm:spPr/>
    </dgm:pt>
    <dgm:pt modelId="{1547A2F2-D9D3-4705-AECF-31F77B81340E}" type="pres">
      <dgm:prSet presAssocID="{EFC61D3A-1581-4BFC-AF94-32558497EAE6}" presName="hierRoot4" presStyleCnt="0"/>
      <dgm:spPr/>
    </dgm:pt>
    <dgm:pt modelId="{0DB979B5-57F5-4843-8B1F-424DDFE32A95}" type="pres">
      <dgm:prSet presAssocID="{EFC61D3A-1581-4BFC-AF94-32558497EAE6}" presName="composite4" presStyleCnt="0"/>
      <dgm:spPr/>
    </dgm:pt>
    <dgm:pt modelId="{CCB21190-295C-47AF-999C-79667ED981C9}" type="pres">
      <dgm:prSet presAssocID="{EFC61D3A-1581-4BFC-AF94-32558497EAE6}" presName="background4" presStyleLbl="node4" presStyleIdx="7" presStyleCnt="8"/>
      <dgm:spPr>
        <a:xfrm>
          <a:off x="2977430" y="2891679"/>
          <a:ext cx="1100596" cy="362769"/>
        </a:xfrm>
        <a:prstGeom prst="roundRect">
          <a:avLst>
            <a:gd name="adj" fmla="val 10000"/>
          </a:avLst>
        </a:prstGeom>
        <a:gradFill rotWithShape="0">
          <a:gsLst>
            <a:gs pos="0">
              <a:srgbClr val="A5A5A5">
                <a:hueOff val="0"/>
                <a:satOff val="0"/>
                <a:lumOff val="0"/>
                <a:alphaOff val="0"/>
                <a:lumMod val="110000"/>
                <a:satMod val="105000"/>
                <a:tint val="67000"/>
              </a:srgbClr>
            </a:gs>
            <a:gs pos="50000">
              <a:srgbClr val="A5A5A5">
                <a:hueOff val="0"/>
                <a:satOff val="0"/>
                <a:lumOff val="0"/>
                <a:alphaOff val="0"/>
                <a:lumMod val="105000"/>
                <a:satMod val="103000"/>
                <a:tint val="73000"/>
              </a:srgbClr>
            </a:gs>
            <a:gs pos="100000">
              <a:srgbClr val="A5A5A5">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pt>
    <dgm:pt modelId="{A3397A51-60B6-48D7-9B0B-3ED24423B7C5}" type="pres">
      <dgm:prSet presAssocID="{EFC61D3A-1581-4BFC-AF94-32558497EAE6}" presName="text4" presStyleLbl="fgAcc4" presStyleIdx="7" presStyleCnt="8" custScaleX="192651">
        <dgm:presLayoutVars>
          <dgm:chPref val="3"/>
        </dgm:presLayoutVars>
      </dgm:prSet>
      <dgm:spPr/>
    </dgm:pt>
    <dgm:pt modelId="{89432A20-B05A-4C66-869D-4197A9E57DCC}" type="pres">
      <dgm:prSet presAssocID="{EFC61D3A-1581-4BFC-AF94-32558497EAE6}" presName="hierChild5" presStyleCnt="0"/>
      <dgm:spPr/>
    </dgm:pt>
    <dgm:pt modelId="{3027E588-C5D3-4DAA-8456-F02E549D1703}" type="pres">
      <dgm:prSet presAssocID="{E3D810F5-BA97-4B6B-96C7-D36F9771AB4A}" presName="Name10" presStyleLbl="parChTrans1D2" presStyleIdx="1" presStyleCnt="3"/>
      <dgm:spPr/>
    </dgm:pt>
    <dgm:pt modelId="{85D71529-D974-4894-8C34-464A699077D7}" type="pres">
      <dgm:prSet presAssocID="{17B2A877-340E-458B-A69C-4C8A739F4D79}" presName="hierRoot2" presStyleCnt="0"/>
      <dgm:spPr/>
    </dgm:pt>
    <dgm:pt modelId="{F192635E-C3BC-4CEA-9566-73AFE00DCE3B}" type="pres">
      <dgm:prSet presAssocID="{17B2A877-340E-458B-A69C-4C8A739F4D79}" presName="composite2" presStyleCnt="0"/>
      <dgm:spPr/>
    </dgm:pt>
    <dgm:pt modelId="{32D09672-510D-4E69-9E21-B6CBA3DE8E63}" type="pres">
      <dgm:prSet presAssocID="{17B2A877-340E-458B-A69C-4C8A739F4D79}" presName="background2" presStyleLbl="node2" presStyleIdx="1" presStyleCnt="3"/>
      <dgm:spPr>
        <a:xfrm>
          <a:off x="3784258" y="1304920"/>
          <a:ext cx="1019672" cy="362769"/>
        </a:xfrm>
        <a:prstGeom prst="roundRect">
          <a:avLst>
            <a:gd name="adj" fmla="val 10000"/>
          </a:avLst>
        </a:prstGeom>
        <a:gradFill rotWithShape="0">
          <a:gsLst>
            <a:gs pos="0">
              <a:srgbClr val="A5A5A5">
                <a:hueOff val="0"/>
                <a:satOff val="0"/>
                <a:lumOff val="0"/>
                <a:alphaOff val="0"/>
                <a:lumMod val="110000"/>
                <a:satMod val="105000"/>
                <a:tint val="67000"/>
              </a:srgbClr>
            </a:gs>
            <a:gs pos="50000">
              <a:srgbClr val="A5A5A5">
                <a:hueOff val="0"/>
                <a:satOff val="0"/>
                <a:lumOff val="0"/>
                <a:alphaOff val="0"/>
                <a:lumMod val="105000"/>
                <a:satMod val="103000"/>
                <a:tint val="73000"/>
              </a:srgbClr>
            </a:gs>
            <a:gs pos="100000">
              <a:srgbClr val="A5A5A5">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pt>
    <dgm:pt modelId="{96337E7F-2BAB-400B-A28C-76A5A05C1CFF}" type="pres">
      <dgm:prSet presAssocID="{17B2A877-340E-458B-A69C-4C8A739F4D79}" presName="text2" presStyleLbl="fgAcc2" presStyleIdx="1" presStyleCnt="3" custScaleX="178486">
        <dgm:presLayoutVars>
          <dgm:chPref val="3"/>
        </dgm:presLayoutVars>
      </dgm:prSet>
      <dgm:spPr/>
    </dgm:pt>
    <dgm:pt modelId="{6A24E40B-E128-47E1-950B-0AAC6866AD27}" type="pres">
      <dgm:prSet presAssocID="{17B2A877-340E-458B-A69C-4C8A739F4D79}" presName="hierChild3" presStyleCnt="0"/>
      <dgm:spPr/>
    </dgm:pt>
    <dgm:pt modelId="{F0181F22-7420-4016-BBC7-ACDCE41BDB07}" type="pres">
      <dgm:prSet presAssocID="{5F21BB2A-5D35-42E8-89AC-2C5C0C90C133}" presName="Name17" presStyleLbl="parChTrans1D3" presStyleIdx="2" presStyleCnt="4"/>
      <dgm:spPr/>
    </dgm:pt>
    <dgm:pt modelId="{F7F459C7-5739-439F-8338-D636FCD80EA9}" type="pres">
      <dgm:prSet presAssocID="{D45D5B29-7073-4B35-B195-A2D50DCDDBE9}" presName="hierRoot3" presStyleCnt="0"/>
      <dgm:spPr/>
    </dgm:pt>
    <dgm:pt modelId="{E9DF3096-B56E-4BCD-8861-22A881A8C4BE}" type="pres">
      <dgm:prSet presAssocID="{D45D5B29-7073-4B35-B195-A2D50DCDDBE9}" presName="composite3" presStyleCnt="0"/>
      <dgm:spPr/>
    </dgm:pt>
    <dgm:pt modelId="{FAC21AF4-3F07-40DD-96B9-0903F1C9C6DD}" type="pres">
      <dgm:prSet presAssocID="{D45D5B29-7073-4B35-B195-A2D50DCDDBE9}" presName="background3" presStyleLbl="node3" presStyleIdx="2" presStyleCnt="4"/>
      <dgm:spPr>
        <a:xfrm>
          <a:off x="3896488" y="1833840"/>
          <a:ext cx="795213" cy="362769"/>
        </a:xfrm>
        <a:prstGeom prst="roundRect">
          <a:avLst>
            <a:gd name="adj" fmla="val 10000"/>
          </a:avLst>
        </a:prstGeom>
        <a:gradFill rotWithShape="0">
          <a:gsLst>
            <a:gs pos="0">
              <a:srgbClr val="A5A5A5">
                <a:hueOff val="0"/>
                <a:satOff val="0"/>
                <a:lumOff val="0"/>
                <a:alphaOff val="0"/>
                <a:lumMod val="110000"/>
                <a:satMod val="105000"/>
                <a:tint val="67000"/>
              </a:srgbClr>
            </a:gs>
            <a:gs pos="50000">
              <a:srgbClr val="A5A5A5">
                <a:hueOff val="0"/>
                <a:satOff val="0"/>
                <a:lumOff val="0"/>
                <a:alphaOff val="0"/>
                <a:lumMod val="105000"/>
                <a:satMod val="103000"/>
                <a:tint val="73000"/>
              </a:srgbClr>
            </a:gs>
            <a:gs pos="100000">
              <a:srgbClr val="A5A5A5">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pt>
    <dgm:pt modelId="{E4902F07-0804-4675-9F58-C515B40E3799}" type="pres">
      <dgm:prSet presAssocID="{D45D5B29-7073-4B35-B195-A2D50DCDDBE9}" presName="text3" presStyleLbl="fgAcc3" presStyleIdx="2" presStyleCnt="4" custScaleX="139196">
        <dgm:presLayoutVars>
          <dgm:chPref val="3"/>
        </dgm:presLayoutVars>
      </dgm:prSet>
      <dgm:spPr/>
    </dgm:pt>
    <dgm:pt modelId="{95233185-F1C9-4534-A234-586498F38734}" type="pres">
      <dgm:prSet presAssocID="{D45D5B29-7073-4B35-B195-A2D50DCDDBE9}" presName="hierChild4" presStyleCnt="0"/>
      <dgm:spPr/>
    </dgm:pt>
    <dgm:pt modelId="{623FC64F-794C-43EA-AA49-4C63B97AAA4C}" type="pres">
      <dgm:prSet presAssocID="{0AE2AB40-6648-4086-8422-AF7EB4BF68DA}" presName="Name10" presStyleLbl="parChTrans1D2" presStyleIdx="2" presStyleCnt="3"/>
      <dgm:spPr/>
    </dgm:pt>
    <dgm:pt modelId="{34445F81-622D-4B93-B589-14E7A1A5E577}" type="pres">
      <dgm:prSet presAssocID="{4DEC07A0-9015-415C-B751-B9788125EED0}" presName="hierRoot2" presStyleCnt="0"/>
      <dgm:spPr/>
    </dgm:pt>
    <dgm:pt modelId="{0FA073D3-8C77-4948-95FF-70892F713E48}" type="pres">
      <dgm:prSet presAssocID="{4DEC07A0-9015-415C-B751-B9788125EED0}" presName="composite2" presStyleCnt="0"/>
      <dgm:spPr/>
    </dgm:pt>
    <dgm:pt modelId="{20FA45E4-E921-4E81-B868-FBFA86D0CA64}" type="pres">
      <dgm:prSet presAssocID="{4DEC07A0-9015-415C-B751-B9788125EED0}" presName="background2" presStyleLbl="node2" presStyleIdx="2" presStyleCnt="3"/>
      <dgm:spPr>
        <a:xfrm>
          <a:off x="4930884" y="1304920"/>
          <a:ext cx="1023849" cy="362769"/>
        </a:xfrm>
        <a:prstGeom prst="roundRect">
          <a:avLst>
            <a:gd name="adj" fmla="val 10000"/>
          </a:avLst>
        </a:prstGeom>
        <a:gradFill rotWithShape="0">
          <a:gsLst>
            <a:gs pos="0">
              <a:srgbClr val="A5A5A5">
                <a:hueOff val="0"/>
                <a:satOff val="0"/>
                <a:lumOff val="0"/>
                <a:alphaOff val="0"/>
                <a:lumMod val="110000"/>
                <a:satMod val="105000"/>
                <a:tint val="67000"/>
              </a:srgbClr>
            </a:gs>
            <a:gs pos="50000">
              <a:srgbClr val="A5A5A5">
                <a:hueOff val="0"/>
                <a:satOff val="0"/>
                <a:lumOff val="0"/>
                <a:alphaOff val="0"/>
                <a:lumMod val="105000"/>
                <a:satMod val="103000"/>
                <a:tint val="73000"/>
              </a:srgbClr>
            </a:gs>
            <a:gs pos="100000">
              <a:srgbClr val="A5A5A5">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pt>
    <dgm:pt modelId="{729D22B5-6BE0-4A67-8B1D-FD4DE59CFD40}" type="pres">
      <dgm:prSet presAssocID="{4DEC07A0-9015-415C-B751-B9788125EED0}" presName="text2" presStyleLbl="fgAcc2" presStyleIdx="2" presStyleCnt="3" custScaleX="179217">
        <dgm:presLayoutVars>
          <dgm:chPref val="3"/>
        </dgm:presLayoutVars>
      </dgm:prSet>
      <dgm:spPr/>
    </dgm:pt>
    <dgm:pt modelId="{E4618F61-0779-4D96-B96D-74F5D0647263}" type="pres">
      <dgm:prSet presAssocID="{4DEC07A0-9015-415C-B751-B9788125EED0}" presName="hierChild3" presStyleCnt="0"/>
      <dgm:spPr/>
    </dgm:pt>
    <dgm:pt modelId="{AB914F88-9900-4F84-AE9A-156A64770A70}" type="pres">
      <dgm:prSet presAssocID="{C55D4330-B1CE-4FFA-81BC-D4CD28AFA462}" presName="Name17" presStyleLbl="parChTrans1D3" presStyleIdx="3" presStyleCnt="4"/>
      <dgm:spPr/>
    </dgm:pt>
    <dgm:pt modelId="{E271B6A7-1E76-43A4-8627-5EE3672BA51C}" type="pres">
      <dgm:prSet presAssocID="{D28641B9-D9B9-483E-B048-B51DE514F3D4}" presName="hierRoot3" presStyleCnt="0"/>
      <dgm:spPr/>
    </dgm:pt>
    <dgm:pt modelId="{35E3EB1E-00D0-4EB1-B84B-D940EA2911C6}" type="pres">
      <dgm:prSet presAssocID="{D28641B9-D9B9-483E-B048-B51DE514F3D4}" presName="composite3" presStyleCnt="0"/>
      <dgm:spPr/>
    </dgm:pt>
    <dgm:pt modelId="{80E2F978-F129-4651-8FD9-E5B3FDC42F74}" type="pres">
      <dgm:prSet presAssocID="{D28641B9-D9B9-483E-B048-B51DE514F3D4}" presName="background3" presStyleLbl="node3" presStyleIdx="3" presStyleCnt="4"/>
      <dgm:spPr>
        <a:xfrm>
          <a:off x="5020894" y="1833840"/>
          <a:ext cx="843829" cy="362769"/>
        </a:xfrm>
        <a:prstGeom prst="roundRect">
          <a:avLst>
            <a:gd name="adj" fmla="val 10000"/>
          </a:avLst>
        </a:prstGeom>
        <a:gradFill rotWithShape="0">
          <a:gsLst>
            <a:gs pos="0">
              <a:srgbClr val="A5A5A5">
                <a:hueOff val="0"/>
                <a:satOff val="0"/>
                <a:lumOff val="0"/>
                <a:alphaOff val="0"/>
                <a:lumMod val="110000"/>
                <a:satMod val="105000"/>
                <a:tint val="67000"/>
              </a:srgbClr>
            </a:gs>
            <a:gs pos="50000">
              <a:srgbClr val="A5A5A5">
                <a:hueOff val="0"/>
                <a:satOff val="0"/>
                <a:lumOff val="0"/>
                <a:alphaOff val="0"/>
                <a:lumMod val="105000"/>
                <a:satMod val="103000"/>
                <a:tint val="73000"/>
              </a:srgbClr>
            </a:gs>
            <a:gs pos="100000">
              <a:srgbClr val="A5A5A5">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pt>
    <dgm:pt modelId="{95C34DDB-263B-40D7-A5DF-4363BB706353}" type="pres">
      <dgm:prSet presAssocID="{D28641B9-D9B9-483E-B048-B51DE514F3D4}" presName="text3" presStyleLbl="fgAcc3" presStyleIdx="3" presStyleCnt="4" custScaleX="147706">
        <dgm:presLayoutVars>
          <dgm:chPref val="3"/>
        </dgm:presLayoutVars>
      </dgm:prSet>
      <dgm:spPr/>
    </dgm:pt>
    <dgm:pt modelId="{18F6DE97-B2D1-4C1D-89A0-F57000E607AF}" type="pres">
      <dgm:prSet presAssocID="{D28641B9-D9B9-483E-B048-B51DE514F3D4}" presName="hierChild4" presStyleCnt="0"/>
      <dgm:spPr/>
    </dgm:pt>
  </dgm:ptLst>
  <dgm:cxnLst>
    <dgm:cxn modelId="{E93D4402-04E3-4AA5-9490-BE0797FDBB94}" type="presOf" srcId="{5F21BB2A-5D35-42E8-89AC-2C5C0C90C133}" destId="{F0181F22-7420-4016-BBC7-ACDCE41BDB07}" srcOrd="0" destOrd="0" presId="urn:microsoft.com/office/officeart/2005/8/layout/hierarchy1"/>
    <dgm:cxn modelId="{D2AE8F09-4A6B-4122-A55E-C47C8914511B}" srcId="{B9F69161-9E94-4AC3-A404-A77910467885}" destId="{C709CDE5-5B04-4323-9256-D5F1802F4683}" srcOrd="0" destOrd="0" parTransId="{537CEBFC-9B2A-4184-97D0-FAD254DF7320}" sibTransId="{D21BB90C-5B1B-46DD-833D-110046959CC1}"/>
    <dgm:cxn modelId="{36940E0D-2541-4E7E-B3FE-F1B36F8B2A1A}" type="presOf" srcId="{B3F0BA79-C511-41F7-AA9E-FFC4D7CDB8C9}" destId="{9688C8E0-3F87-45F6-BD9E-2882CCE21C9C}" srcOrd="0" destOrd="0" presId="urn:microsoft.com/office/officeart/2005/8/layout/hierarchy1"/>
    <dgm:cxn modelId="{4FB53F10-291D-4049-8213-44571A292A61}" type="presOf" srcId="{EFC61D3A-1581-4BFC-AF94-32558497EAE6}" destId="{A3397A51-60B6-48D7-9B0B-3ED24423B7C5}" srcOrd="0" destOrd="0" presId="urn:microsoft.com/office/officeart/2005/8/layout/hierarchy1"/>
    <dgm:cxn modelId="{48DE4A2A-2AB4-4201-85E8-3D56E434A120}" srcId="{6F46E98E-D5D6-4962-A0C7-2B48AE942384}" destId="{EFC61D3A-1581-4BFC-AF94-32558497EAE6}" srcOrd="0" destOrd="0" parTransId="{3D68BCE8-2D86-4DFE-B33D-31E9C01B4B87}" sibTransId="{F6EDD110-17AC-4979-9920-54D54A823187}"/>
    <dgm:cxn modelId="{ED7A812B-08FC-4218-87A0-653D5A8524C7}" srcId="{2B520935-4378-4289-9432-6A6053221F25}" destId="{F7B0BB4A-719D-438F-8A2F-94B16270842C}" srcOrd="0" destOrd="0" parTransId="{0A73E189-568F-493B-8E82-54764BDAD4CF}" sibTransId="{7F549889-D4FE-443A-A81C-D0D8872DFF30}"/>
    <dgm:cxn modelId="{F8EDB12C-8DA9-486E-9DDC-A07D6621A543}" type="presOf" srcId="{B9F69161-9E94-4AC3-A404-A77910467885}" destId="{E708C7C8-7651-477D-9504-00CAA4E7DFE8}" srcOrd="0" destOrd="0" presId="urn:microsoft.com/office/officeart/2005/8/layout/hierarchy1"/>
    <dgm:cxn modelId="{BA4BE630-7D18-412C-99D6-E8524BEC795C}" srcId="{F4F46DBB-CD7C-4080-96AF-359826E97FA6}" destId="{2B520935-4378-4289-9432-6A6053221F25}" srcOrd="0" destOrd="0" parTransId="{D87C4ECC-EC46-4101-9C49-3531AC56E8B0}" sibTransId="{16351F57-9AEE-483A-AB49-84236DE7B83F}"/>
    <dgm:cxn modelId="{C9CF5036-28B9-4E2D-A461-D7AAD52D3C84}" type="presOf" srcId="{F7B0BB4A-719D-438F-8A2F-94B16270842C}" destId="{FA0ABB04-B129-4003-AABF-2AF4A89B4E5D}" srcOrd="0" destOrd="0" presId="urn:microsoft.com/office/officeart/2005/8/layout/hierarchy1"/>
    <dgm:cxn modelId="{5CAC1A38-7D08-41AF-A21F-9CF1CBCCC736}" type="presOf" srcId="{55AE817C-6B85-46D6-84A0-B7DF3731C9BE}" destId="{A6B17604-C146-4FCC-85AA-C639FCBD75F1}" srcOrd="0" destOrd="0" presId="urn:microsoft.com/office/officeart/2005/8/layout/hierarchy1"/>
    <dgm:cxn modelId="{E1B2D53C-7AF9-4CD7-88B1-1EA14BCE9F6B}" type="presOf" srcId="{E3D810F5-BA97-4B6B-96C7-D36F9771AB4A}" destId="{3027E588-C5D3-4DAA-8456-F02E549D1703}" srcOrd="0" destOrd="0" presId="urn:microsoft.com/office/officeart/2005/8/layout/hierarchy1"/>
    <dgm:cxn modelId="{CEC17D5F-4308-4E6F-A517-C4B2172A2B33}" type="presOf" srcId="{F4F46DBB-CD7C-4080-96AF-359826E97FA6}" destId="{D0C23452-5AE7-4690-ABC3-743AA06532C5}" srcOrd="0" destOrd="0" presId="urn:microsoft.com/office/officeart/2005/8/layout/hierarchy1"/>
    <dgm:cxn modelId="{989BE863-2151-4936-BD67-A6985E5C480B}" type="presOf" srcId="{D28641B9-D9B9-483E-B048-B51DE514F3D4}" destId="{95C34DDB-263B-40D7-A5DF-4363BB706353}" srcOrd="0" destOrd="0" presId="urn:microsoft.com/office/officeart/2005/8/layout/hierarchy1"/>
    <dgm:cxn modelId="{54FE396A-F6B6-4C12-9F06-7B76064BDE04}" type="presOf" srcId="{238EC6F0-565E-47D1-8BEB-FC561E1CC85B}" destId="{7F46915A-CEC6-443C-8BBB-9EA89F5D1DD7}" srcOrd="0" destOrd="0" presId="urn:microsoft.com/office/officeart/2005/8/layout/hierarchy1"/>
    <dgm:cxn modelId="{806A916A-7C4B-4368-BA19-77C78BC8438A}" type="presOf" srcId="{6F46E98E-D5D6-4962-A0C7-2B48AE942384}" destId="{546E65C1-D3BA-4161-9587-7D737F126CB0}" srcOrd="0" destOrd="0" presId="urn:microsoft.com/office/officeart/2005/8/layout/hierarchy1"/>
    <dgm:cxn modelId="{422F244B-5C77-4390-A977-206F2C226A2D}" srcId="{17B2A877-340E-458B-A69C-4C8A739F4D79}" destId="{D45D5B29-7073-4B35-B195-A2D50DCDDBE9}" srcOrd="0" destOrd="0" parTransId="{5F21BB2A-5D35-42E8-89AC-2C5C0C90C133}" sibTransId="{C1E70FF3-5AB6-4CE2-919E-840D40549CF2}"/>
    <dgm:cxn modelId="{2C99716E-94D3-4054-8D1A-1313CF9B5A5A}" srcId="{4DEC07A0-9015-415C-B751-B9788125EED0}" destId="{D28641B9-D9B9-483E-B048-B51DE514F3D4}" srcOrd="0" destOrd="0" parTransId="{C55D4330-B1CE-4FFA-81BC-D4CD28AFA462}" sibTransId="{7C5D68E6-387B-4820-9AEC-DE4B994DDD8B}"/>
    <dgm:cxn modelId="{2444596E-48E6-45BA-BF78-29C20003D357}" type="presOf" srcId="{1D38AEAE-D958-458A-9C16-5D18D5D4F194}" destId="{D3533BF9-5E37-4863-9C1B-97A646385CEA}" srcOrd="0" destOrd="0" presId="urn:microsoft.com/office/officeart/2005/8/layout/hierarchy1"/>
    <dgm:cxn modelId="{7794F66E-C255-4F5F-BCAE-773FCB2C9222}" srcId="{1B97056C-7A9A-4E23-BDBE-1DFAEAE521D7}" destId="{B9F69161-9E94-4AC3-A404-A77910467885}" srcOrd="0" destOrd="0" parTransId="{C7908586-B8B5-4E83-BACD-01B5AB820F9B}" sibTransId="{22764774-C543-4164-BC9C-36B0BAA9B5C7}"/>
    <dgm:cxn modelId="{C7BE4A73-3429-46F7-B25E-88F9AAE1A67D}" type="presOf" srcId="{D45D5B29-7073-4B35-B195-A2D50DCDDBE9}" destId="{E4902F07-0804-4675-9F58-C515B40E3799}" srcOrd="0" destOrd="0" presId="urn:microsoft.com/office/officeart/2005/8/layout/hierarchy1"/>
    <dgm:cxn modelId="{BC2E8855-2FA2-4AD6-AE77-D6A81EE4DAD9}" srcId="{F4F46DBB-CD7C-4080-96AF-359826E97FA6}" destId="{EF462CE1-A533-448D-870D-3B223455E349}" srcOrd="1" destOrd="0" parTransId="{C5986F18-8825-400D-BB6D-34DDCE944120}" sibTransId="{C82D8BF2-E8BC-4916-8DFA-A27EC04FBA12}"/>
    <dgm:cxn modelId="{01C18458-37C0-4BEA-B04A-3F638D3B58DB}" type="presOf" srcId="{C709CDE5-5B04-4323-9256-D5F1802F4683}" destId="{0D816D0B-BB71-4D94-A54F-3729ACE5332C}" srcOrd="0" destOrd="0" presId="urn:microsoft.com/office/officeart/2005/8/layout/hierarchy1"/>
    <dgm:cxn modelId="{7A333079-3C20-47D5-9B3D-4201CBFAD3C4}" type="presOf" srcId="{3D68BCE8-2D86-4DFE-B33D-31E9C01B4B87}" destId="{770B314E-B316-41C7-BB9B-7D16B23B8B6C}" srcOrd="0" destOrd="0" presId="urn:microsoft.com/office/officeart/2005/8/layout/hierarchy1"/>
    <dgm:cxn modelId="{F213A07A-1277-42B3-B384-02D333A7770B}" srcId="{9C948F42-F5F3-452F-8E43-D0311C597D63}" destId="{BB753A7F-DEE6-4707-A561-E4E4063AA639}" srcOrd="0" destOrd="0" parTransId="{655249FA-C5BC-4BC4-A9A0-E013F0B00CE9}" sibTransId="{63A9745F-BF6D-492C-BBF1-8D702E94960A}"/>
    <dgm:cxn modelId="{78734B7F-F370-4AE7-A8A8-742D0F346C17}" type="presOf" srcId="{EF462CE1-A533-448D-870D-3B223455E349}" destId="{196FBBEF-7043-4874-99DD-5993A766FAC3}" srcOrd="0" destOrd="0" presId="urn:microsoft.com/office/officeart/2005/8/layout/hierarchy1"/>
    <dgm:cxn modelId="{101C6F84-E4B5-4568-84BC-AA89EBF3FC81}" srcId="{EF462CE1-A533-448D-870D-3B223455E349}" destId="{238EC6F0-565E-47D1-8BEB-FC561E1CC85B}" srcOrd="0" destOrd="0" parTransId="{55AE817C-6B85-46D6-84A0-B7DF3731C9BE}" sibTransId="{0999581D-1CAA-4E66-8F76-59E86BC4EF82}"/>
    <dgm:cxn modelId="{44F15986-CFDA-403C-92B1-ED5E90C90331}" srcId="{B3F0BA79-C511-41F7-AA9E-FFC4D7CDB8C9}" destId="{1B97056C-7A9A-4E23-BDBE-1DFAEAE521D7}" srcOrd="1" destOrd="0" parTransId="{BE067FF3-FE9C-48FE-9A60-61A3CFCB4E1F}" sibTransId="{C090EFEC-2FC9-4828-AD1A-A7D8735A116E}"/>
    <dgm:cxn modelId="{4E770E92-6A71-458C-BEEA-ACFE1F59A417}" srcId="{BB753A7F-DEE6-4707-A561-E4E4063AA639}" destId="{4DEC07A0-9015-415C-B751-B9788125EED0}" srcOrd="2" destOrd="0" parTransId="{0AE2AB40-6648-4086-8422-AF7EB4BF68DA}" sibTransId="{ABC5A87C-D85C-407B-A1BA-521B015A6358}"/>
    <dgm:cxn modelId="{8418979B-E8A1-457B-8131-63025766A9B3}" type="presOf" srcId="{C5986F18-8825-400D-BB6D-34DDCE944120}" destId="{9BED1F80-FA71-42D3-8EAF-F8D6FD0A4C29}" srcOrd="0" destOrd="0" presId="urn:microsoft.com/office/officeart/2005/8/layout/hierarchy1"/>
    <dgm:cxn modelId="{F50459A4-06F3-4284-A0F3-EDE4B1BE8A38}" type="presOf" srcId="{E37ED5E2-1729-49F8-AF84-42C6CF142FF8}" destId="{67752118-42CC-430B-974B-F2D78317C069}" srcOrd="0" destOrd="0" presId="urn:microsoft.com/office/officeart/2005/8/layout/hierarchy1"/>
    <dgm:cxn modelId="{026FC5A6-E594-4855-A5BE-F91463126F52}" type="presOf" srcId="{0A73E189-568F-493B-8E82-54764BDAD4CF}" destId="{957C1304-0565-46C6-876F-BA3952468EC8}" srcOrd="0" destOrd="0" presId="urn:microsoft.com/office/officeart/2005/8/layout/hierarchy1"/>
    <dgm:cxn modelId="{B364D7AB-6806-4C73-9009-2267ACFF0F28}" type="presOf" srcId="{D87C4ECC-EC46-4101-9C49-3531AC56E8B0}" destId="{0A4F8902-891C-4830-89A7-0693D6B8FC1C}" srcOrd="0" destOrd="0" presId="urn:microsoft.com/office/officeart/2005/8/layout/hierarchy1"/>
    <dgm:cxn modelId="{3F6337AC-CABE-4CB8-89B5-BF84A7313DA1}" type="presOf" srcId="{7DB7FA15-B16C-4219-A735-3CDE9C592EFD}" destId="{19BD2999-37DA-4397-A1DB-6AB3649E381D}" srcOrd="0" destOrd="0" presId="urn:microsoft.com/office/officeart/2005/8/layout/hierarchy1"/>
    <dgm:cxn modelId="{F33624B9-2A38-4AFF-8AAF-95E9CDB3582C}" type="presOf" srcId="{BB753A7F-DEE6-4707-A561-E4E4063AA639}" destId="{92B2C6CA-748C-4957-9C6D-228716DFDDC2}" srcOrd="0" destOrd="0" presId="urn:microsoft.com/office/officeart/2005/8/layout/hierarchy1"/>
    <dgm:cxn modelId="{D3DFAEB9-40FA-419A-9644-AC45371039E1}" srcId="{1B97056C-7A9A-4E23-BDBE-1DFAEAE521D7}" destId="{6F46E98E-D5D6-4962-A0C7-2B48AE942384}" srcOrd="1" destOrd="0" parTransId="{1D38AEAE-D958-458A-9C16-5D18D5D4F194}" sibTransId="{3D4AAE6B-30D6-4F7B-919B-F62B394EB7F9}"/>
    <dgm:cxn modelId="{391D8FBD-E21B-4C9A-8DE6-3E0C5A206514}" srcId="{BB753A7F-DEE6-4707-A561-E4E4063AA639}" destId="{B3F0BA79-C511-41F7-AA9E-FFC4D7CDB8C9}" srcOrd="0" destOrd="0" parTransId="{7DB7FA15-B16C-4219-A735-3CDE9C592EFD}" sibTransId="{DCA95758-EB77-459B-86DC-73E419280459}"/>
    <dgm:cxn modelId="{9D105BBE-4E32-4191-B458-4ACA98B7811D}" srcId="{B3F0BA79-C511-41F7-AA9E-FFC4D7CDB8C9}" destId="{F4F46DBB-CD7C-4080-96AF-359826E97FA6}" srcOrd="0" destOrd="0" parTransId="{E37ED5E2-1729-49F8-AF84-42C6CF142FF8}" sibTransId="{CF836B10-622D-4844-8AD6-BE1EA8B47992}"/>
    <dgm:cxn modelId="{708517C0-CCE3-41D0-B040-A003F29E808C}" type="presOf" srcId="{4DEC07A0-9015-415C-B751-B9788125EED0}" destId="{729D22B5-6BE0-4A67-8B1D-FD4DE59CFD40}" srcOrd="0" destOrd="0" presId="urn:microsoft.com/office/officeart/2005/8/layout/hierarchy1"/>
    <dgm:cxn modelId="{FEAB53C4-5E73-49BA-9605-5A32B017C107}" type="presOf" srcId="{C7908586-B8B5-4E83-BACD-01B5AB820F9B}" destId="{CB4B2DF2-091E-4507-AC74-9CBE64C2B7B5}" srcOrd="0" destOrd="0" presId="urn:microsoft.com/office/officeart/2005/8/layout/hierarchy1"/>
    <dgm:cxn modelId="{A57BBCCC-A8CE-44BB-A46C-B1B8F459FEB9}" type="presOf" srcId="{1B97056C-7A9A-4E23-BDBE-1DFAEAE521D7}" destId="{A011F423-0641-4C05-998E-EAB2E00AE5D2}" srcOrd="0" destOrd="0" presId="urn:microsoft.com/office/officeart/2005/8/layout/hierarchy1"/>
    <dgm:cxn modelId="{2E0328DC-F243-4232-9146-CF44E381F024}" type="presOf" srcId="{17B2A877-340E-458B-A69C-4C8A739F4D79}" destId="{96337E7F-2BAB-400B-A28C-76A5A05C1CFF}" srcOrd="0" destOrd="0" presId="urn:microsoft.com/office/officeart/2005/8/layout/hierarchy1"/>
    <dgm:cxn modelId="{76CAE9DF-5D3F-4E97-8E44-0E23C9ACF0A9}" type="presOf" srcId="{C55D4330-B1CE-4FFA-81BC-D4CD28AFA462}" destId="{AB914F88-9900-4F84-AE9A-156A64770A70}" srcOrd="0" destOrd="0" presId="urn:microsoft.com/office/officeart/2005/8/layout/hierarchy1"/>
    <dgm:cxn modelId="{25238FE2-D48D-4CF0-BB1B-DCA6C50F5DF7}" type="presOf" srcId="{9C948F42-F5F3-452F-8E43-D0311C597D63}" destId="{387C1CB0-468B-4BFE-8930-7BBCED8BB637}" srcOrd="0" destOrd="0" presId="urn:microsoft.com/office/officeart/2005/8/layout/hierarchy1"/>
    <dgm:cxn modelId="{A2A3EDED-B50C-42B9-97C4-47CCF0C026BF}" type="presOf" srcId="{2B520935-4378-4289-9432-6A6053221F25}" destId="{19383015-6B90-4B58-99FD-00D543084D62}" srcOrd="0" destOrd="0" presId="urn:microsoft.com/office/officeart/2005/8/layout/hierarchy1"/>
    <dgm:cxn modelId="{63A949F4-B3C6-472B-8D26-2D7B48D4244A}" type="presOf" srcId="{BE067FF3-FE9C-48FE-9A60-61A3CFCB4E1F}" destId="{96E97AA3-EF10-4013-8C1A-778760EFC76B}" srcOrd="0" destOrd="0" presId="urn:microsoft.com/office/officeart/2005/8/layout/hierarchy1"/>
    <dgm:cxn modelId="{3B1DB9F5-C248-411F-8533-2D34304BB585}" type="presOf" srcId="{0AE2AB40-6648-4086-8422-AF7EB4BF68DA}" destId="{623FC64F-794C-43EA-AA49-4C63B97AAA4C}" srcOrd="0" destOrd="0" presId="urn:microsoft.com/office/officeart/2005/8/layout/hierarchy1"/>
    <dgm:cxn modelId="{4CEDB1FB-AEBE-42E6-BF55-7BD1A4A9025B}" srcId="{BB753A7F-DEE6-4707-A561-E4E4063AA639}" destId="{17B2A877-340E-458B-A69C-4C8A739F4D79}" srcOrd="1" destOrd="0" parTransId="{E3D810F5-BA97-4B6B-96C7-D36F9771AB4A}" sibTransId="{BBA8CB22-1F19-47C3-8F68-64543C629A60}"/>
    <dgm:cxn modelId="{C18338FF-6D89-4319-B9CB-555F74F5EC1D}" type="presOf" srcId="{537CEBFC-9B2A-4184-97D0-FAD254DF7320}" destId="{C3482F06-C553-40C4-BD62-08F552585EC1}" srcOrd="0" destOrd="0" presId="urn:microsoft.com/office/officeart/2005/8/layout/hierarchy1"/>
    <dgm:cxn modelId="{E57AD1C1-3AF9-4664-A8D8-EA7855880DBA}" type="presParOf" srcId="{387C1CB0-468B-4BFE-8930-7BBCED8BB637}" destId="{115E1B10-6432-43F8-99EE-4233FFF9DA59}" srcOrd="0" destOrd="0" presId="urn:microsoft.com/office/officeart/2005/8/layout/hierarchy1"/>
    <dgm:cxn modelId="{7ED21BE0-D084-47AB-9E0B-9E41A0C6FD7A}" type="presParOf" srcId="{115E1B10-6432-43F8-99EE-4233FFF9DA59}" destId="{8E3EDED2-BD90-4706-98CD-0491748995DE}" srcOrd="0" destOrd="0" presId="urn:microsoft.com/office/officeart/2005/8/layout/hierarchy1"/>
    <dgm:cxn modelId="{7696D6A1-D231-47D8-A282-B7FD6D24817B}" type="presParOf" srcId="{8E3EDED2-BD90-4706-98CD-0491748995DE}" destId="{1C0714DA-8A23-403D-979D-50AE48C70276}" srcOrd="0" destOrd="0" presId="urn:microsoft.com/office/officeart/2005/8/layout/hierarchy1"/>
    <dgm:cxn modelId="{B6CB4EA5-3141-4587-98CB-FC679C76AB9C}" type="presParOf" srcId="{8E3EDED2-BD90-4706-98CD-0491748995DE}" destId="{92B2C6CA-748C-4957-9C6D-228716DFDDC2}" srcOrd="1" destOrd="0" presId="urn:microsoft.com/office/officeart/2005/8/layout/hierarchy1"/>
    <dgm:cxn modelId="{2F5C3C43-1140-4782-A333-7C8151482FA2}" type="presParOf" srcId="{115E1B10-6432-43F8-99EE-4233FFF9DA59}" destId="{6EEF71C4-1BBF-4ECA-8330-691CBA3DDD0A}" srcOrd="1" destOrd="0" presId="urn:microsoft.com/office/officeart/2005/8/layout/hierarchy1"/>
    <dgm:cxn modelId="{32840A5B-3494-44B5-8082-16698892E08A}" type="presParOf" srcId="{6EEF71C4-1BBF-4ECA-8330-691CBA3DDD0A}" destId="{19BD2999-37DA-4397-A1DB-6AB3649E381D}" srcOrd="0" destOrd="0" presId="urn:microsoft.com/office/officeart/2005/8/layout/hierarchy1"/>
    <dgm:cxn modelId="{61751D28-939D-4BE7-9E56-B0B92FB27CEB}" type="presParOf" srcId="{6EEF71C4-1BBF-4ECA-8330-691CBA3DDD0A}" destId="{1820A2EB-AF2E-429F-A5CE-1CEC11FC80FB}" srcOrd="1" destOrd="0" presId="urn:microsoft.com/office/officeart/2005/8/layout/hierarchy1"/>
    <dgm:cxn modelId="{F74D9D9E-612D-4BD5-B7F8-3D05AF28DD12}" type="presParOf" srcId="{1820A2EB-AF2E-429F-A5CE-1CEC11FC80FB}" destId="{F8DB0DF0-B426-482C-BA5D-2B0D4428AA45}" srcOrd="0" destOrd="0" presId="urn:microsoft.com/office/officeart/2005/8/layout/hierarchy1"/>
    <dgm:cxn modelId="{4BDFE3F0-BE30-4E1B-9056-A2CD63F8E79C}" type="presParOf" srcId="{F8DB0DF0-B426-482C-BA5D-2B0D4428AA45}" destId="{4A01561A-A628-43A4-8D30-41266B660577}" srcOrd="0" destOrd="0" presId="urn:microsoft.com/office/officeart/2005/8/layout/hierarchy1"/>
    <dgm:cxn modelId="{701D676F-8B89-4673-96E6-3A326A3BFBEF}" type="presParOf" srcId="{F8DB0DF0-B426-482C-BA5D-2B0D4428AA45}" destId="{9688C8E0-3F87-45F6-BD9E-2882CCE21C9C}" srcOrd="1" destOrd="0" presId="urn:microsoft.com/office/officeart/2005/8/layout/hierarchy1"/>
    <dgm:cxn modelId="{27E6785E-3809-4D30-91C6-1E64C8171C04}" type="presParOf" srcId="{1820A2EB-AF2E-429F-A5CE-1CEC11FC80FB}" destId="{5D177F2B-4A52-4321-8AED-C564EC4277D3}" srcOrd="1" destOrd="0" presId="urn:microsoft.com/office/officeart/2005/8/layout/hierarchy1"/>
    <dgm:cxn modelId="{A2F7D5EF-5729-45FB-B9C8-7D7C3358CFB6}" type="presParOf" srcId="{5D177F2B-4A52-4321-8AED-C564EC4277D3}" destId="{67752118-42CC-430B-974B-F2D78317C069}" srcOrd="0" destOrd="0" presId="urn:microsoft.com/office/officeart/2005/8/layout/hierarchy1"/>
    <dgm:cxn modelId="{CE48B777-244B-4251-B2F4-39F2E004872D}" type="presParOf" srcId="{5D177F2B-4A52-4321-8AED-C564EC4277D3}" destId="{CB0A17B9-1FAD-4A72-8903-9D082236B391}" srcOrd="1" destOrd="0" presId="urn:microsoft.com/office/officeart/2005/8/layout/hierarchy1"/>
    <dgm:cxn modelId="{03E02742-DE34-42A7-8832-D30730FFCB0F}" type="presParOf" srcId="{CB0A17B9-1FAD-4A72-8903-9D082236B391}" destId="{18FE63C9-4D26-42A9-9C6C-6BE74FBF5980}" srcOrd="0" destOrd="0" presId="urn:microsoft.com/office/officeart/2005/8/layout/hierarchy1"/>
    <dgm:cxn modelId="{5CFA73C5-7FCD-41D4-A75E-046B97654F96}" type="presParOf" srcId="{18FE63C9-4D26-42A9-9C6C-6BE74FBF5980}" destId="{599DD5A9-7B17-4F75-BBC7-8619AFBCD759}" srcOrd="0" destOrd="0" presId="urn:microsoft.com/office/officeart/2005/8/layout/hierarchy1"/>
    <dgm:cxn modelId="{F04F4334-8B4E-4E57-9307-287160C88B23}" type="presParOf" srcId="{18FE63C9-4D26-42A9-9C6C-6BE74FBF5980}" destId="{D0C23452-5AE7-4690-ABC3-743AA06532C5}" srcOrd="1" destOrd="0" presId="urn:microsoft.com/office/officeart/2005/8/layout/hierarchy1"/>
    <dgm:cxn modelId="{37BB3418-FC68-4184-BF1B-7775499DE0A8}" type="presParOf" srcId="{CB0A17B9-1FAD-4A72-8903-9D082236B391}" destId="{86CECB37-2BD9-43AA-A1C9-F720DCD6CF3F}" srcOrd="1" destOrd="0" presId="urn:microsoft.com/office/officeart/2005/8/layout/hierarchy1"/>
    <dgm:cxn modelId="{8388F47B-5360-4833-81EF-D984E2DF9A42}" type="presParOf" srcId="{86CECB37-2BD9-43AA-A1C9-F720DCD6CF3F}" destId="{0A4F8902-891C-4830-89A7-0693D6B8FC1C}" srcOrd="0" destOrd="0" presId="urn:microsoft.com/office/officeart/2005/8/layout/hierarchy1"/>
    <dgm:cxn modelId="{07BE04E6-AFCC-482B-A895-470FE1DFAC7E}" type="presParOf" srcId="{86CECB37-2BD9-43AA-A1C9-F720DCD6CF3F}" destId="{628F4521-D499-4559-822A-0434801472E4}" srcOrd="1" destOrd="0" presId="urn:microsoft.com/office/officeart/2005/8/layout/hierarchy1"/>
    <dgm:cxn modelId="{442761D3-E9CF-4A58-B614-F61D53A86CAE}" type="presParOf" srcId="{628F4521-D499-4559-822A-0434801472E4}" destId="{6DA94B06-8B13-45C9-ADC5-0315EE98DC1D}" srcOrd="0" destOrd="0" presId="urn:microsoft.com/office/officeart/2005/8/layout/hierarchy1"/>
    <dgm:cxn modelId="{33F2F3C9-BCA6-4EFF-8CCA-4E11B3F9F2CA}" type="presParOf" srcId="{6DA94B06-8B13-45C9-ADC5-0315EE98DC1D}" destId="{892D344F-185A-4B34-AAEC-7A9A017402D7}" srcOrd="0" destOrd="0" presId="urn:microsoft.com/office/officeart/2005/8/layout/hierarchy1"/>
    <dgm:cxn modelId="{84A7946E-3991-4C9F-970E-D35E5C678D72}" type="presParOf" srcId="{6DA94B06-8B13-45C9-ADC5-0315EE98DC1D}" destId="{19383015-6B90-4B58-99FD-00D543084D62}" srcOrd="1" destOrd="0" presId="urn:microsoft.com/office/officeart/2005/8/layout/hierarchy1"/>
    <dgm:cxn modelId="{C879A203-3BA9-465A-B125-0BECE384CCDC}" type="presParOf" srcId="{628F4521-D499-4559-822A-0434801472E4}" destId="{CF21821A-7F6B-4903-BFCE-B15B6673021F}" srcOrd="1" destOrd="0" presId="urn:microsoft.com/office/officeart/2005/8/layout/hierarchy1"/>
    <dgm:cxn modelId="{447B31BD-9EC6-447D-9ACA-A0CA3D524506}" type="presParOf" srcId="{CF21821A-7F6B-4903-BFCE-B15B6673021F}" destId="{957C1304-0565-46C6-876F-BA3952468EC8}" srcOrd="0" destOrd="0" presId="urn:microsoft.com/office/officeart/2005/8/layout/hierarchy1"/>
    <dgm:cxn modelId="{530E3E66-A0D0-422D-A6C7-CC66E75EE7CB}" type="presParOf" srcId="{CF21821A-7F6B-4903-BFCE-B15B6673021F}" destId="{3B58E153-6472-4509-82CB-A598C64AC2C3}" srcOrd="1" destOrd="0" presId="urn:microsoft.com/office/officeart/2005/8/layout/hierarchy1"/>
    <dgm:cxn modelId="{E41FF711-6465-4D75-989A-47369A7F9636}" type="presParOf" srcId="{3B58E153-6472-4509-82CB-A598C64AC2C3}" destId="{8EC2B98E-8BE9-4633-8D5C-3E8B9B0290D9}" srcOrd="0" destOrd="0" presId="urn:microsoft.com/office/officeart/2005/8/layout/hierarchy1"/>
    <dgm:cxn modelId="{E05AE93C-BAB7-4B13-AA5F-B81CE284E2B2}" type="presParOf" srcId="{8EC2B98E-8BE9-4633-8D5C-3E8B9B0290D9}" destId="{B7F95B7B-6475-46FB-93CF-4AA62A0E8927}" srcOrd="0" destOrd="0" presId="urn:microsoft.com/office/officeart/2005/8/layout/hierarchy1"/>
    <dgm:cxn modelId="{3F0A1825-07CF-42F2-BA4A-AB9E75DF9F07}" type="presParOf" srcId="{8EC2B98E-8BE9-4633-8D5C-3E8B9B0290D9}" destId="{FA0ABB04-B129-4003-AABF-2AF4A89B4E5D}" srcOrd="1" destOrd="0" presId="urn:microsoft.com/office/officeart/2005/8/layout/hierarchy1"/>
    <dgm:cxn modelId="{C55330E7-FAED-45D2-A7AB-7A843E33B5C7}" type="presParOf" srcId="{3B58E153-6472-4509-82CB-A598C64AC2C3}" destId="{4AF60C4F-EAB6-48CB-ABE6-211201207442}" srcOrd="1" destOrd="0" presId="urn:microsoft.com/office/officeart/2005/8/layout/hierarchy1"/>
    <dgm:cxn modelId="{8A965761-8F8F-4514-BFC0-47A4E4D2675E}" type="presParOf" srcId="{86CECB37-2BD9-43AA-A1C9-F720DCD6CF3F}" destId="{9BED1F80-FA71-42D3-8EAF-F8D6FD0A4C29}" srcOrd="2" destOrd="0" presId="urn:microsoft.com/office/officeart/2005/8/layout/hierarchy1"/>
    <dgm:cxn modelId="{EC6768A2-34DC-4FE2-8350-3EFA579CE621}" type="presParOf" srcId="{86CECB37-2BD9-43AA-A1C9-F720DCD6CF3F}" destId="{52387588-96D9-483C-B0EF-7D1148278DD1}" srcOrd="3" destOrd="0" presId="urn:microsoft.com/office/officeart/2005/8/layout/hierarchy1"/>
    <dgm:cxn modelId="{63D12D8C-5E66-4DDC-8682-5650481E5BB1}" type="presParOf" srcId="{52387588-96D9-483C-B0EF-7D1148278DD1}" destId="{70A562B1-89CB-4126-99DC-B028C66C6998}" srcOrd="0" destOrd="0" presId="urn:microsoft.com/office/officeart/2005/8/layout/hierarchy1"/>
    <dgm:cxn modelId="{5ED971BA-2A4E-4E14-BA66-06CA7C209CC4}" type="presParOf" srcId="{70A562B1-89CB-4126-99DC-B028C66C6998}" destId="{E803BF42-91E5-41F9-BA4F-7BA262EB4967}" srcOrd="0" destOrd="0" presId="urn:microsoft.com/office/officeart/2005/8/layout/hierarchy1"/>
    <dgm:cxn modelId="{A00650C3-4771-4ED1-9C40-31A0D4BD6A0A}" type="presParOf" srcId="{70A562B1-89CB-4126-99DC-B028C66C6998}" destId="{196FBBEF-7043-4874-99DD-5993A766FAC3}" srcOrd="1" destOrd="0" presId="urn:microsoft.com/office/officeart/2005/8/layout/hierarchy1"/>
    <dgm:cxn modelId="{08F9ED18-1CE4-4EA4-A270-FCCE93CCFF22}" type="presParOf" srcId="{52387588-96D9-483C-B0EF-7D1148278DD1}" destId="{D2E62EA3-BCAA-412C-9B6B-BD0E43B3FADA}" srcOrd="1" destOrd="0" presId="urn:microsoft.com/office/officeart/2005/8/layout/hierarchy1"/>
    <dgm:cxn modelId="{BBFF2A25-A8DF-4ACD-98DF-106A27D4349D}" type="presParOf" srcId="{D2E62EA3-BCAA-412C-9B6B-BD0E43B3FADA}" destId="{A6B17604-C146-4FCC-85AA-C639FCBD75F1}" srcOrd="0" destOrd="0" presId="urn:microsoft.com/office/officeart/2005/8/layout/hierarchy1"/>
    <dgm:cxn modelId="{4BC2231F-4804-40B9-A242-5DF4B7670B32}" type="presParOf" srcId="{D2E62EA3-BCAA-412C-9B6B-BD0E43B3FADA}" destId="{7DD0299E-4669-482E-9BC6-045285BDA59D}" srcOrd="1" destOrd="0" presId="urn:microsoft.com/office/officeart/2005/8/layout/hierarchy1"/>
    <dgm:cxn modelId="{575C3E7F-E13E-4E51-9697-838964861C80}" type="presParOf" srcId="{7DD0299E-4669-482E-9BC6-045285BDA59D}" destId="{A86C48DC-B114-49C5-9010-48FC1E93EADE}" srcOrd="0" destOrd="0" presId="urn:microsoft.com/office/officeart/2005/8/layout/hierarchy1"/>
    <dgm:cxn modelId="{2F27CAC4-1588-4E0D-89F1-3860E5CEF083}" type="presParOf" srcId="{A86C48DC-B114-49C5-9010-48FC1E93EADE}" destId="{D77052F2-39CD-4DF0-A6E0-B0E87FDAA713}" srcOrd="0" destOrd="0" presId="urn:microsoft.com/office/officeart/2005/8/layout/hierarchy1"/>
    <dgm:cxn modelId="{1115BDBC-10FC-4FBB-8A53-FF4587321BB3}" type="presParOf" srcId="{A86C48DC-B114-49C5-9010-48FC1E93EADE}" destId="{7F46915A-CEC6-443C-8BBB-9EA89F5D1DD7}" srcOrd="1" destOrd="0" presId="urn:microsoft.com/office/officeart/2005/8/layout/hierarchy1"/>
    <dgm:cxn modelId="{BBB2B1FC-74D7-45B6-8E07-46ABE0F3F067}" type="presParOf" srcId="{7DD0299E-4669-482E-9BC6-045285BDA59D}" destId="{E22AA21C-9890-4B08-84BF-70A191FBB1CE}" srcOrd="1" destOrd="0" presId="urn:microsoft.com/office/officeart/2005/8/layout/hierarchy1"/>
    <dgm:cxn modelId="{79F92232-7069-43C4-B2DA-206330931919}" type="presParOf" srcId="{5D177F2B-4A52-4321-8AED-C564EC4277D3}" destId="{96E97AA3-EF10-4013-8C1A-778760EFC76B}" srcOrd="2" destOrd="0" presId="urn:microsoft.com/office/officeart/2005/8/layout/hierarchy1"/>
    <dgm:cxn modelId="{E94246B3-40E1-45BD-932A-6210A29940C2}" type="presParOf" srcId="{5D177F2B-4A52-4321-8AED-C564EC4277D3}" destId="{FF032414-0177-4458-9A41-7D410938A101}" srcOrd="3" destOrd="0" presId="urn:microsoft.com/office/officeart/2005/8/layout/hierarchy1"/>
    <dgm:cxn modelId="{E34EB821-97E1-4603-AF48-CE56B081F016}" type="presParOf" srcId="{FF032414-0177-4458-9A41-7D410938A101}" destId="{07D23285-B31D-498E-A995-EDDA1BED6D47}" srcOrd="0" destOrd="0" presId="urn:microsoft.com/office/officeart/2005/8/layout/hierarchy1"/>
    <dgm:cxn modelId="{1D8597E8-58C3-42EA-8F86-24F7E15E4D05}" type="presParOf" srcId="{07D23285-B31D-498E-A995-EDDA1BED6D47}" destId="{A6D68C40-F984-499D-AC12-10833440F30B}" srcOrd="0" destOrd="0" presId="urn:microsoft.com/office/officeart/2005/8/layout/hierarchy1"/>
    <dgm:cxn modelId="{8D3DE18D-5FFE-4134-891A-920D295FF53C}" type="presParOf" srcId="{07D23285-B31D-498E-A995-EDDA1BED6D47}" destId="{A011F423-0641-4C05-998E-EAB2E00AE5D2}" srcOrd="1" destOrd="0" presId="urn:microsoft.com/office/officeart/2005/8/layout/hierarchy1"/>
    <dgm:cxn modelId="{DC59F201-9CE5-4889-851A-D9837239CC09}" type="presParOf" srcId="{FF032414-0177-4458-9A41-7D410938A101}" destId="{BE5766D1-362D-4EF5-A2E6-4FD70EA0A2C0}" srcOrd="1" destOrd="0" presId="urn:microsoft.com/office/officeart/2005/8/layout/hierarchy1"/>
    <dgm:cxn modelId="{F1C4144E-46F8-4570-B4D0-4CAA97E895F8}" type="presParOf" srcId="{BE5766D1-362D-4EF5-A2E6-4FD70EA0A2C0}" destId="{CB4B2DF2-091E-4507-AC74-9CBE64C2B7B5}" srcOrd="0" destOrd="0" presId="urn:microsoft.com/office/officeart/2005/8/layout/hierarchy1"/>
    <dgm:cxn modelId="{3CBE6096-A3A3-4A04-80C7-99B3A9F2D2C0}" type="presParOf" srcId="{BE5766D1-362D-4EF5-A2E6-4FD70EA0A2C0}" destId="{8F639EB9-3DC6-48F5-B368-1FCBEB1A0126}" srcOrd="1" destOrd="0" presId="urn:microsoft.com/office/officeart/2005/8/layout/hierarchy1"/>
    <dgm:cxn modelId="{ED0A0BD5-E99D-444A-9D9A-E8CFD045F185}" type="presParOf" srcId="{8F639EB9-3DC6-48F5-B368-1FCBEB1A0126}" destId="{4E8C7314-CE6F-450C-B31E-2147B9DA2712}" srcOrd="0" destOrd="0" presId="urn:microsoft.com/office/officeart/2005/8/layout/hierarchy1"/>
    <dgm:cxn modelId="{322072AA-93FC-43C4-8498-5D4A473473F4}" type="presParOf" srcId="{4E8C7314-CE6F-450C-B31E-2147B9DA2712}" destId="{90A3AF47-6E4A-4EB3-99C0-75F519273E0C}" srcOrd="0" destOrd="0" presId="urn:microsoft.com/office/officeart/2005/8/layout/hierarchy1"/>
    <dgm:cxn modelId="{CD571491-229E-4157-9448-E463C5B096E5}" type="presParOf" srcId="{4E8C7314-CE6F-450C-B31E-2147B9DA2712}" destId="{E708C7C8-7651-477D-9504-00CAA4E7DFE8}" srcOrd="1" destOrd="0" presId="urn:microsoft.com/office/officeart/2005/8/layout/hierarchy1"/>
    <dgm:cxn modelId="{63F7CC86-6371-4D05-880B-77B359991559}" type="presParOf" srcId="{8F639EB9-3DC6-48F5-B368-1FCBEB1A0126}" destId="{26B4D2D1-2366-41C3-8A24-BD4E2A19983E}" srcOrd="1" destOrd="0" presId="urn:microsoft.com/office/officeart/2005/8/layout/hierarchy1"/>
    <dgm:cxn modelId="{3280AA37-510E-4873-80B2-DF0C1B373AEB}" type="presParOf" srcId="{26B4D2D1-2366-41C3-8A24-BD4E2A19983E}" destId="{C3482F06-C553-40C4-BD62-08F552585EC1}" srcOrd="0" destOrd="0" presId="urn:microsoft.com/office/officeart/2005/8/layout/hierarchy1"/>
    <dgm:cxn modelId="{B05E7B6D-2714-4C57-82AC-CF12F6CF67E9}" type="presParOf" srcId="{26B4D2D1-2366-41C3-8A24-BD4E2A19983E}" destId="{764DD5E0-BCEF-4460-8151-89DB9C3FDB5D}" srcOrd="1" destOrd="0" presId="urn:microsoft.com/office/officeart/2005/8/layout/hierarchy1"/>
    <dgm:cxn modelId="{2C015C9F-C765-472F-9215-94E94FC70435}" type="presParOf" srcId="{764DD5E0-BCEF-4460-8151-89DB9C3FDB5D}" destId="{8C9EEB7C-0CBC-4967-BD19-049AD83DEA27}" srcOrd="0" destOrd="0" presId="urn:microsoft.com/office/officeart/2005/8/layout/hierarchy1"/>
    <dgm:cxn modelId="{7E3816F3-1B3A-4BA1-9EAC-9CDF0DB84833}" type="presParOf" srcId="{8C9EEB7C-0CBC-4967-BD19-049AD83DEA27}" destId="{FBD0AD57-51F8-4EC7-970C-3323B5EB1947}" srcOrd="0" destOrd="0" presId="urn:microsoft.com/office/officeart/2005/8/layout/hierarchy1"/>
    <dgm:cxn modelId="{ADDAE398-A05F-4545-A07D-454313A412BD}" type="presParOf" srcId="{8C9EEB7C-0CBC-4967-BD19-049AD83DEA27}" destId="{0D816D0B-BB71-4D94-A54F-3729ACE5332C}" srcOrd="1" destOrd="0" presId="urn:microsoft.com/office/officeart/2005/8/layout/hierarchy1"/>
    <dgm:cxn modelId="{446AEDD9-6E1D-421F-89D7-288B182D653E}" type="presParOf" srcId="{764DD5E0-BCEF-4460-8151-89DB9C3FDB5D}" destId="{FFE7931F-6FAE-4F73-8AA8-B53DBA367D62}" srcOrd="1" destOrd="0" presId="urn:microsoft.com/office/officeart/2005/8/layout/hierarchy1"/>
    <dgm:cxn modelId="{3155D114-461A-4A60-BDD3-3E2368CEFA82}" type="presParOf" srcId="{BE5766D1-362D-4EF5-A2E6-4FD70EA0A2C0}" destId="{D3533BF9-5E37-4863-9C1B-97A646385CEA}" srcOrd="2" destOrd="0" presId="urn:microsoft.com/office/officeart/2005/8/layout/hierarchy1"/>
    <dgm:cxn modelId="{2D6FE838-8CBB-41E7-B3A6-54D8F5BB93AE}" type="presParOf" srcId="{BE5766D1-362D-4EF5-A2E6-4FD70EA0A2C0}" destId="{F0FA6CDD-68A2-4CD8-877F-ECB8B8331D3C}" srcOrd="3" destOrd="0" presId="urn:microsoft.com/office/officeart/2005/8/layout/hierarchy1"/>
    <dgm:cxn modelId="{1AC94823-D5B5-4A34-B6EA-07843244F6A2}" type="presParOf" srcId="{F0FA6CDD-68A2-4CD8-877F-ECB8B8331D3C}" destId="{92907DCC-E3E3-4B36-ABF1-9ABD7B83BB9E}" srcOrd="0" destOrd="0" presId="urn:microsoft.com/office/officeart/2005/8/layout/hierarchy1"/>
    <dgm:cxn modelId="{354CAF67-9DE6-4EA8-8549-B00A3ECE5C42}" type="presParOf" srcId="{92907DCC-E3E3-4B36-ABF1-9ABD7B83BB9E}" destId="{464AB22F-2B85-4368-BBF6-C98AACCA49F5}" srcOrd="0" destOrd="0" presId="urn:microsoft.com/office/officeart/2005/8/layout/hierarchy1"/>
    <dgm:cxn modelId="{D4F21125-6F53-480F-9A54-224C7C71A07E}" type="presParOf" srcId="{92907DCC-E3E3-4B36-ABF1-9ABD7B83BB9E}" destId="{546E65C1-D3BA-4161-9587-7D737F126CB0}" srcOrd="1" destOrd="0" presId="urn:microsoft.com/office/officeart/2005/8/layout/hierarchy1"/>
    <dgm:cxn modelId="{185B4B5D-4016-4CA3-82D4-89B006E9B65F}" type="presParOf" srcId="{F0FA6CDD-68A2-4CD8-877F-ECB8B8331D3C}" destId="{444CBCA7-52E9-4143-AC3B-8FEFE596C632}" srcOrd="1" destOrd="0" presId="urn:microsoft.com/office/officeart/2005/8/layout/hierarchy1"/>
    <dgm:cxn modelId="{C2BA4F87-E789-48C8-AFEA-FE906F062C6C}" type="presParOf" srcId="{444CBCA7-52E9-4143-AC3B-8FEFE596C632}" destId="{770B314E-B316-41C7-BB9B-7D16B23B8B6C}" srcOrd="0" destOrd="0" presId="urn:microsoft.com/office/officeart/2005/8/layout/hierarchy1"/>
    <dgm:cxn modelId="{075DE8D4-A928-48F8-8C6E-341F99A9421D}" type="presParOf" srcId="{444CBCA7-52E9-4143-AC3B-8FEFE596C632}" destId="{1547A2F2-D9D3-4705-AECF-31F77B81340E}" srcOrd="1" destOrd="0" presId="urn:microsoft.com/office/officeart/2005/8/layout/hierarchy1"/>
    <dgm:cxn modelId="{A736AC9A-1BF5-45F2-AE49-6FD26A3D28CF}" type="presParOf" srcId="{1547A2F2-D9D3-4705-AECF-31F77B81340E}" destId="{0DB979B5-57F5-4843-8B1F-424DDFE32A95}" srcOrd="0" destOrd="0" presId="urn:microsoft.com/office/officeart/2005/8/layout/hierarchy1"/>
    <dgm:cxn modelId="{4EBBA5BC-C84C-472C-8061-B30EEF8B8493}" type="presParOf" srcId="{0DB979B5-57F5-4843-8B1F-424DDFE32A95}" destId="{CCB21190-295C-47AF-999C-79667ED981C9}" srcOrd="0" destOrd="0" presId="urn:microsoft.com/office/officeart/2005/8/layout/hierarchy1"/>
    <dgm:cxn modelId="{0B3CE80B-4CB8-4D18-B15A-724E1BA36961}" type="presParOf" srcId="{0DB979B5-57F5-4843-8B1F-424DDFE32A95}" destId="{A3397A51-60B6-48D7-9B0B-3ED24423B7C5}" srcOrd="1" destOrd="0" presId="urn:microsoft.com/office/officeart/2005/8/layout/hierarchy1"/>
    <dgm:cxn modelId="{51338EB4-B8E7-4EDC-B5AB-6ED742EC58A8}" type="presParOf" srcId="{1547A2F2-D9D3-4705-AECF-31F77B81340E}" destId="{89432A20-B05A-4C66-869D-4197A9E57DCC}" srcOrd="1" destOrd="0" presId="urn:microsoft.com/office/officeart/2005/8/layout/hierarchy1"/>
    <dgm:cxn modelId="{0F62393A-4F93-4F3A-BB8B-B49F57929860}" type="presParOf" srcId="{6EEF71C4-1BBF-4ECA-8330-691CBA3DDD0A}" destId="{3027E588-C5D3-4DAA-8456-F02E549D1703}" srcOrd="2" destOrd="0" presId="urn:microsoft.com/office/officeart/2005/8/layout/hierarchy1"/>
    <dgm:cxn modelId="{E5A2C2FB-255C-42EB-8C40-0841472D7E87}" type="presParOf" srcId="{6EEF71C4-1BBF-4ECA-8330-691CBA3DDD0A}" destId="{85D71529-D974-4894-8C34-464A699077D7}" srcOrd="3" destOrd="0" presId="urn:microsoft.com/office/officeart/2005/8/layout/hierarchy1"/>
    <dgm:cxn modelId="{24B5DB14-3070-495D-BAA5-C97276B505B4}" type="presParOf" srcId="{85D71529-D974-4894-8C34-464A699077D7}" destId="{F192635E-C3BC-4CEA-9566-73AFE00DCE3B}" srcOrd="0" destOrd="0" presId="urn:microsoft.com/office/officeart/2005/8/layout/hierarchy1"/>
    <dgm:cxn modelId="{230FBFF7-0D17-4B68-8CC0-E8A003512DC9}" type="presParOf" srcId="{F192635E-C3BC-4CEA-9566-73AFE00DCE3B}" destId="{32D09672-510D-4E69-9E21-B6CBA3DE8E63}" srcOrd="0" destOrd="0" presId="urn:microsoft.com/office/officeart/2005/8/layout/hierarchy1"/>
    <dgm:cxn modelId="{BBCC26A2-5065-41F6-8D28-DC0DE70A13DB}" type="presParOf" srcId="{F192635E-C3BC-4CEA-9566-73AFE00DCE3B}" destId="{96337E7F-2BAB-400B-A28C-76A5A05C1CFF}" srcOrd="1" destOrd="0" presId="urn:microsoft.com/office/officeart/2005/8/layout/hierarchy1"/>
    <dgm:cxn modelId="{6C367F21-EAB8-471D-884B-85F061A5A85D}" type="presParOf" srcId="{85D71529-D974-4894-8C34-464A699077D7}" destId="{6A24E40B-E128-47E1-950B-0AAC6866AD27}" srcOrd="1" destOrd="0" presId="urn:microsoft.com/office/officeart/2005/8/layout/hierarchy1"/>
    <dgm:cxn modelId="{6FF45CBE-8605-4FC9-98C2-CA48DE3A48C3}" type="presParOf" srcId="{6A24E40B-E128-47E1-950B-0AAC6866AD27}" destId="{F0181F22-7420-4016-BBC7-ACDCE41BDB07}" srcOrd="0" destOrd="0" presId="urn:microsoft.com/office/officeart/2005/8/layout/hierarchy1"/>
    <dgm:cxn modelId="{5F2D40F4-91FF-4F5D-A8B3-D9C37CFD51B1}" type="presParOf" srcId="{6A24E40B-E128-47E1-950B-0AAC6866AD27}" destId="{F7F459C7-5739-439F-8338-D636FCD80EA9}" srcOrd="1" destOrd="0" presId="urn:microsoft.com/office/officeart/2005/8/layout/hierarchy1"/>
    <dgm:cxn modelId="{C10FBF87-8227-4E1D-A649-19A741494685}" type="presParOf" srcId="{F7F459C7-5739-439F-8338-D636FCD80EA9}" destId="{E9DF3096-B56E-4BCD-8861-22A881A8C4BE}" srcOrd="0" destOrd="0" presId="urn:microsoft.com/office/officeart/2005/8/layout/hierarchy1"/>
    <dgm:cxn modelId="{27E99100-1C7B-4F7A-9E73-7059BF8569E5}" type="presParOf" srcId="{E9DF3096-B56E-4BCD-8861-22A881A8C4BE}" destId="{FAC21AF4-3F07-40DD-96B9-0903F1C9C6DD}" srcOrd="0" destOrd="0" presId="urn:microsoft.com/office/officeart/2005/8/layout/hierarchy1"/>
    <dgm:cxn modelId="{6FEBF05C-2A5A-47D7-8E10-01B01E0DCE4D}" type="presParOf" srcId="{E9DF3096-B56E-4BCD-8861-22A881A8C4BE}" destId="{E4902F07-0804-4675-9F58-C515B40E3799}" srcOrd="1" destOrd="0" presId="urn:microsoft.com/office/officeart/2005/8/layout/hierarchy1"/>
    <dgm:cxn modelId="{354D11C7-8FD8-43D0-855B-7E5AFB1572B8}" type="presParOf" srcId="{F7F459C7-5739-439F-8338-D636FCD80EA9}" destId="{95233185-F1C9-4534-A234-586498F38734}" srcOrd="1" destOrd="0" presId="urn:microsoft.com/office/officeart/2005/8/layout/hierarchy1"/>
    <dgm:cxn modelId="{540507E7-3F16-4D5D-9AA6-8E485904217D}" type="presParOf" srcId="{6EEF71C4-1BBF-4ECA-8330-691CBA3DDD0A}" destId="{623FC64F-794C-43EA-AA49-4C63B97AAA4C}" srcOrd="4" destOrd="0" presId="urn:microsoft.com/office/officeart/2005/8/layout/hierarchy1"/>
    <dgm:cxn modelId="{CF43F991-ECAE-4A6A-AE0C-A00DD8ADAE34}" type="presParOf" srcId="{6EEF71C4-1BBF-4ECA-8330-691CBA3DDD0A}" destId="{34445F81-622D-4B93-B589-14E7A1A5E577}" srcOrd="5" destOrd="0" presId="urn:microsoft.com/office/officeart/2005/8/layout/hierarchy1"/>
    <dgm:cxn modelId="{DF4C7171-F7E2-47A3-B887-3B48544354E0}" type="presParOf" srcId="{34445F81-622D-4B93-B589-14E7A1A5E577}" destId="{0FA073D3-8C77-4948-95FF-70892F713E48}" srcOrd="0" destOrd="0" presId="urn:microsoft.com/office/officeart/2005/8/layout/hierarchy1"/>
    <dgm:cxn modelId="{58880557-1C12-4800-9778-7DDDCC30527B}" type="presParOf" srcId="{0FA073D3-8C77-4948-95FF-70892F713E48}" destId="{20FA45E4-E921-4E81-B868-FBFA86D0CA64}" srcOrd="0" destOrd="0" presId="urn:microsoft.com/office/officeart/2005/8/layout/hierarchy1"/>
    <dgm:cxn modelId="{C5D83D77-CFFB-4A25-A453-044B7BC74075}" type="presParOf" srcId="{0FA073D3-8C77-4948-95FF-70892F713E48}" destId="{729D22B5-6BE0-4A67-8B1D-FD4DE59CFD40}" srcOrd="1" destOrd="0" presId="urn:microsoft.com/office/officeart/2005/8/layout/hierarchy1"/>
    <dgm:cxn modelId="{778E02F1-5872-4933-9441-DC35CFDA554C}" type="presParOf" srcId="{34445F81-622D-4B93-B589-14E7A1A5E577}" destId="{E4618F61-0779-4D96-B96D-74F5D0647263}" srcOrd="1" destOrd="0" presId="urn:microsoft.com/office/officeart/2005/8/layout/hierarchy1"/>
    <dgm:cxn modelId="{BAA459EC-9823-44DA-8CDE-4853F7120AD0}" type="presParOf" srcId="{E4618F61-0779-4D96-B96D-74F5D0647263}" destId="{AB914F88-9900-4F84-AE9A-156A64770A70}" srcOrd="0" destOrd="0" presId="urn:microsoft.com/office/officeart/2005/8/layout/hierarchy1"/>
    <dgm:cxn modelId="{AAE99586-235E-4287-9823-B73F9FCBB42A}" type="presParOf" srcId="{E4618F61-0779-4D96-B96D-74F5D0647263}" destId="{E271B6A7-1E76-43A4-8627-5EE3672BA51C}" srcOrd="1" destOrd="0" presId="urn:microsoft.com/office/officeart/2005/8/layout/hierarchy1"/>
    <dgm:cxn modelId="{A331E4AE-D001-4D72-8A68-59C71A8F6420}" type="presParOf" srcId="{E271B6A7-1E76-43A4-8627-5EE3672BA51C}" destId="{35E3EB1E-00D0-4EB1-B84B-D940EA2911C6}" srcOrd="0" destOrd="0" presId="urn:microsoft.com/office/officeart/2005/8/layout/hierarchy1"/>
    <dgm:cxn modelId="{53001C78-660C-416A-92EB-A247AF318685}" type="presParOf" srcId="{35E3EB1E-00D0-4EB1-B84B-D940EA2911C6}" destId="{80E2F978-F129-4651-8FD9-E5B3FDC42F74}" srcOrd="0" destOrd="0" presId="urn:microsoft.com/office/officeart/2005/8/layout/hierarchy1"/>
    <dgm:cxn modelId="{9129FABC-9CD0-4E7F-A01C-72FF93D2011C}" type="presParOf" srcId="{35E3EB1E-00D0-4EB1-B84B-D940EA2911C6}" destId="{95C34DDB-263B-40D7-A5DF-4363BB706353}" srcOrd="1" destOrd="0" presId="urn:microsoft.com/office/officeart/2005/8/layout/hierarchy1"/>
    <dgm:cxn modelId="{62DB8C40-ECD2-4FA9-BBC3-4F3DE765DD30}" type="presParOf" srcId="{E271B6A7-1E76-43A4-8627-5EE3672BA51C}" destId="{18F6DE97-B2D1-4C1D-89A0-F57000E607AF}"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C948F42-F5F3-452F-8E43-D0311C597D63}" type="doc">
      <dgm:prSet loTypeId="urn:microsoft.com/office/officeart/2005/8/layout/hierarchy1" loCatId="hierarchy" qsTypeId="urn:microsoft.com/office/officeart/2005/8/quickstyle/simple3" qsCatId="simple" csTypeId="urn:microsoft.com/office/officeart/2005/8/colors/accent3_2" csCatId="accent3" phldr="1"/>
      <dgm:spPr/>
      <dgm:t>
        <a:bodyPr/>
        <a:lstStyle/>
        <a:p>
          <a:endParaRPr lang="en-US"/>
        </a:p>
      </dgm:t>
    </dgm:pt>
    <dgm:pt modelId="{BB753A7F-DEE6-4707-A561-E4E4063AA639}">
      <dgm:prSet phldrT="[Text]" custT="1"/>
      <dgm:spPr>
        <a:xfrm>
          <a:off x="3421061" y="836304"/>
          <a:ext cx="571290" cy="362769"/>
        </a:xfrm>
        <a:prstGeom prst="roundRect">
          <a:avLst>
            <a:gd name="adj" fmla="val 10000"/>
          </a:avLst>
        </a:prstGeom>
        <a:solidFill>
          <a:sysClr val="window" lastClr="FFFFFF">
            <a:alpha val="90000"/>
            <a:hueOff val="0"/>
            <a:satOff val="0"/>
            <a:lumOff val="0"/>
            <a:alphaOff val="0"/>
          </a:sysClr>
        </a:solidFill>
        <a:ln w="6350" cap="flat" cmpd="sng" algn="ctr">
          <a:solidFill>
            <a:srgbClr val="A5A5A5">
              <a:hueOff val="0"/>
              <a:satOff val="0"/>
              <a:lumOff val="0"/>
              <a:alphaOff val="0"/>
            </a:srgbClr>
          </a:solidFill>
          <a:prstDash val="solid"/>
          <a:miter lim="800000"/>
        </a:ln>
        <a:effectLst/>
      </dgm:spPr>
      <dgm:t>
        <a:bodyPr/>
        <a:lstStyle/>
        <a:p>
          <a:pPr>
            <a:buNone/>
          </a:pPr>
          <a:r>
            <a:rPr lang="fa-IR" sz="1200">
              <a:solidFill>
                <a:sysClr val="windowText" lastClr="000000">
                  <a:hueOff val="0"/>
                  <a:satOff val="0"/>
                  <a:lumOff val="0"/>
                  <a:alphaOff val="0"/>
                </a:sysClr>
              </a:solidFill>
              <a:latin typeface="Calibri" panose="020F0502020204030204"/>
              <a:ea typeface="+mn-ea"/>
              <a:cs typeface="B Nazanin" panose="00000400000000000000" pitchFamily="2" charset="-78"/>
            </a:rPr>
            <a:t>زمان تناوب </a:t>
          </a:r>
          <a:endParaRPr lang="en-US" sz="1200">
            <a:solidFill>
              <a:sysClr val="windowText" lastClr="000000">
                <a:hueOff val="0"/>
                <a:satOff val="0"/>
                <a:lumOff val="0"/>
                <a:alphaOff val="0"/>
              </a:sysClr>
            </a:solidFill>
            <a:latin typeface="Calibri" panose="020F0502020204030204"/>
            <a:ea typeface="+mn-ea"/>
            <a:cs typeface="B Nazanin" panose="00000400000000000000" pitchFamily="2" charset="-78"/>
          </a:endParaRPr>
        </a:p>
      </dgm:t>
    </dgm:pt>
    <dgm:pt modelId="{655249FA-C5BC-4BC4-A9A0-E013F0B00CE9}" type="parTrans" cxnId="{F213A07A-1277-42B3-B384-02D333A7770B}">
      <dgm:prSet/>
      <dgm:spPr/>
      <dgm:t>
        <a:bodyPr/>
        <a:lstStyle/>
        <a:p>
          <a:endParaRPr lang="en-US"/>
        </a:p>
      </dgm:t>
    </dgm:pt>
    <dgm:pt modelId="{63A9745F-BF6D-492C-BBF1-8D702E94960A}" type="sibTrans" cxnId="{F213A07A-1277-42B3-B384-02D333A7770B}">
      <dgm:prSet/>
      <dgm:spPr/>
      <dgm:t>
        <a:bodyPr/>
        <a:lstStyle/>
        <a:p>
          <a:endParaRPr lang="en-US"/>
        </a:p>
      </dgm:t>
    </dgm:pt>
    <dgm:pt modelId="{B3F0BA79-C511-41F7-AA9E-FFC4D7CDB8C9}">
      <dgm:prSet phldrT="[Text]" custT="1"/>
      <dgm:spPr>
        <a:xfrm>
          <a:off x="1395201" y="1365223"/>
          <a:ext cx="1119271" cy="362769"/>
        </a:xfrm>
        <a:prstGeom prst="roundRect">
          <a:avLst>
            <a:gd name="adj" fmla="val 10000"/>
          </a:avLst>
        </a:prstGeom>
        <a:solidFill>
          <a:sysClr val="window" lastClr="FFFFFF">
            <a:alpha val="90000"/>
            <a:hueOff val="0"/>
            <a:satOff val="0"/>
            <a:lumOff val="0"/>
            <a:alphaOff val="0"/>
          </a:sysClr>
        </a:solidFill>
        <a:ln w="6350" cap="flat" cmpd="sng" algn="ctr">
          <a:solidFill>
            <a:srgbClr val="A5A5A5">
              <a:hueOff val="0"/>
              <a:satOff val="0"/>
              <a:lumOff val="0"/>
              <a:alphaOff val="0"/>
            </a:srgbClr>
          </a:solidFill>
          <a:prstDash val="solid"/>
          <a:miter lim="800000"/>
        </a:ln>
        <a:effectLst/>
      </dgm:spPr>
      <dgm:t>
        <a:bodyPr/>
        <a:lstStyle/>
        <a:p>
          <a:pPr>
            <a:buNone/>
          </a:pPr>
          <a:r>
            <a:rPr lang="fa-IR" sz="1200">
              <a:solidFill>
                <a:sysClr val="windowText" lastClr="000000">
                  <a:hueOff val="0"/>
                  <a:satOff val="0"/>
                  <a:lumOff val="0"/>
                  <a:alphaOff val="0"/>
                </a:sysClr>
              </a:solidFill>
              <a:latin typeface="Calibri" panose="020F0502020204030204"/>
              <a:ea typeface="+mn-ea"/>
              <a:cs typeface="B Nazanin" panose="00000400000000000000" pitchFamily="2" charset="-78"/>
            </a:rPr>
            <a:t>قاب خمشی</a:t>
          </a:r>
          <a:endParaRPr lang="en-US" sz="1200">
            <a:solidFill>
              <a:sysClr val="windowText" lastClr="000000">
                <a:hueOff val="0"/>
                <a:satOff val="0"/>
                <a:lumOff val="0"/>
                <a:alphaOff val="0"/>
              </a:sysClr>
            </a:solidFill>
            <a:latin typeface="Calibri" panose="020F0502020204030204"/>
            <a:ea typeface="+mn-ea"/>
            <a:cs typeface="B Nazanin" panose="00000400000000000000" pitchFamily="2" charset="-78"/>
          </a:endParaRPr>
        </a:p>
      </dgm:t>
    </dgm:pt>
    <dgm:pt modelId="{7DB7FA15-B16C-4219-A735-3CDE9C592EFD}" type="parTrans" cxnId="{391D8FBD-E21B-4C9A-8DE6-3E0C5A206514}">
      <dgm:prSet/>
      <dgm:spPr>
        <a:xfrm>
          <a:off x="1891361" y="1138770"/>
          <a:ext cx="1751868" cy="166150"/>
        </a:xfrm>
        <a:custGeom>
          <a:avLst/>
          <a:gdLst/>
          <a:ahLst/>
          <a:cxnLst/>
          <a:rect l="0" t="0" r="0" b="0"/>
          <a:pathLst>
            <a:path>
              <a:moveTo>
                <a:pt x="1751868" y="0"/>
              </a:moveTo>
              <a:lnTo>
                <a:pt x="1751868" y="113226"/>
              </a:lnTo>
              <a:lnTo>
                <a:pt x="0" y="113226"/>
              </a:lnTo>
              <a:lnTo>
                <a:pt x="0" y="166150"/>
              </a:lnTo>
            </a:path>
          </a:pathLst>
        </a:custGeom>
        <a:noFill/>
        <a:ln w="12700" cap="flat" cmpd="sng" algn="ctr">
          <a:solidFill>
            <a:srgbClr val="A5A5A5">
              <a:shade val="60000"/>
              <a:hueOff val="0"/>
              <a:satOff val="0"/>
              <a:lumOff val="0"/>
              <a:alphaOff val="0"/>
            </a:srgbClr>
          </a:solidFill>
          <a:prstDash val="solid"/>
          <a:miter lim="800000"/>
        </a:ln>
        <a:effectLst/>
      </dgm:spPr>
      <dgm:t>
        <a:bodyPr/>
        <a:lstStyle/>
        <a:p>
          <a:endParaRPr lang="en-US"/>
        </a:p>
      </dgm:t>
    </dgm:pt>
    <dgm:pt modelId="{DCA95758-EB77-459B-86DC-73E419280459}" type="sibTrans" cxnId="{391D8FBD-E21B-4C9A-8DE6-3E0C5A206514}">
      <dgm:prSet/>
      <dgm:spPr/>
      <dgm:t>
        <a:bodyPr/>
        <a:lstStyle/>
        <a:p>
          <a:endParaRPr lang="en-US"/>
        </a:p>
      </dgm:t>
    </dgm:pt>
    <dgm:pt modelId="{4DEC07A0-9015-415C-B751-B9788125EED0}">
      <dgm:prSet phldrT="[Text]" custT="1"/>
      <dgm:spPr>
        <a:xfrm>
          <a:off x="4994361" y="1365223"/>
          <a:ext cx="1023849" cy="362769"/>
        </a:xfrm>
        <a:prstGeom prst="roundRect">
          <a:avLst>
            <a:gd name="adj" fmla="val 10000"/>
          </a:avLst>
        </a:prstGeom>
        <a:solidFill>
          <a:sysClr val="window" lastClr="FFFFFF">
            <a:alpha val="90000"/>
            <a:hueOff val="0"/>
            <a:satOff val="0"/>
            <a:lumOff val="0"/>
            <a:alphaOff val="0"/>
          </a:sysClr>
        </a:solidFill>
        <a:ln w="6350" cap="flat" cmpd="sng" algn="ctr">
          <a:solidFill>
            <a:srgbClr val="A5A5A5">
              <a:hueOff val="0"/>
              <a:satOff val="0"/>
              <a:lumOff val="0"/>
              <a:alphaOff val="0"/>
            </a:srgbClr>
          </a:solidFill>
          <a:prstDash val="solid"/>
          <a:miter lim="800000"/>
        </a:ln>
        <a:effectLst/>
      </dgm:spPr>
      <dgm:t>
        <a:bodyPr/>
        <a:lstStyle/>
        <a:p>
          <a:pPr>
            <a:buNone/>
          </a:pPr>
          <a:r>
            <a:rPr lang="fa-IR" sz="1100">
              <a:solidFill>
                <a:sysClr val="windowText" lastClr="000000">
                  <a:hueOff val="0"/>
                  <a:satOff val="0"/>
                  <a:lumOff val="0"/>
                  <a:alphaOff val="0"/>
                </a:sysClr>
              </a:solidFill>
              <a:latin typeface="Calibri" panose="020F0502020204030204"/>
              <a:ea typeface="+mn-ea"/>
              <a:cs typeface="B Nazanin" panose="00000400000000000000" pitchFamily="2" charset="-78"/>
            </a:rPr>
            <a:t>سایر سیستم ها بجز کنسولی</a:t>
          </a:r>
          <a:endParaRPr lang="en-US" sz="1100">
            <a:solidFill>
              <a:sysClr val="windowText" lastClr="000000">
                <a:hueOff val="0"/>
                <a:satOff val="0"/>
                <a:lumOff val="0"/>
                <a:alphaOff val="0"/>
              </a:sysClr>
            </a:solidFill>
            <a:latin typeface="Calibri" panose="020F0502020204030204"/>
            <a:ea typeface="+mn-ea"/>
            <a:cs typeface="B Nazanin" panose="00000400000000000000" pitchFamily="2" charset="-78"/>
          </a:endParaRPr>
        </a:p>
      </dgm:t>
    </dgm:pt>
    <dgm:pt modelId="{0AE2AB40-6648-4086-8422-AF7EB4BF68DA}" type="parTrans" cxnId="{4E770E92-6A71-458C-BEEA-ACFE1F59A417}">
      <dgm:prSet/>
      <dgm:spPr>
        <a:xfrm>
          <a:off x="3643229" y="1138770"/>
          <a:ext cx="1799579" cy="166150"/>
        </a:xfrm>
        <a:custGeom>
          <a:avLst/>
          <a:gdLst/>
          <a:ahLst/>
          <a:cxnLst/>
          <a:rect l="0" t="0" r="0" b="0"/>
          <a:pathLst>
            <a:path>
              <a:moveTo>
                <a:pt x="0" y="0"/>
              </a:moveTo>
              <a:lnTo>
                <a:pt x="0" y="113226"/>
              </a:lnTo>
              <a:lnTo>
                <a:pt x="1799579" y="113226"/>
              </a:lnTo>
              <a:lnTo>
                <a:pt x="1799579" y="166150"/>
              </a:lnTo>
            </a:path>
          </a:pathLst>
        </a:custGeom>
        <a:noFill/>
        <a:ln w="12700" cap="flat" cmpd="sng" algn="ctr">
          <a:solidFill>
            <a:srgbClr val="A5A5A5">
              <a:shade val="60000"/>
              <a:hueOff val="0"/>
              <a:satOff val="0"/>
              <a:lumOff val="0"/>
              <a:alphaOff val="0"/>
            </a:srgbClr>
          </a:solidFill>
          <a:prstDash val="solid"/>
          <a:miter lim="800000"/>
        </a:ln>
        <a:effectLst/>
      </dgm:spPr>
      <dgm:t>
        <a:bodyPr/>
        <a:lstStyle/>
        <a:p>
          <a:endParaRPr lang="en-US"/>
        </a:p>
      </dgm:t>
    </dgm:pt>
    <dgm:pt modelId="{ABC5A87C-D85C-407B-A1BA-521B015A6358}" type="sibTrans" cxnId="{4E770E92-6A71-458C-BEEA-ACFE1F59A417}">
      <dgm:prSet/>
      <dgm:spPr/>
      <dgm:t>
        <a:bodyPr/>
        <a:lstStyle/>
        <a:p>
          <a:endParaRPr lang="en-US"/>
        </a:p>
      </dgm:t>
    </dgm:pt>
    <dgm:pt modelId="{17B2A877-340E-458B-A69C-4C8A739F4D79}">
      <dgm:prSet custT="1"/>
      <dgm:spPr>
        <a:xfrm>
          <a:off x="3847735" y="1365223"/>
          <a:ext cx="1019672" cy="362769"/>
        </a:xfrm>
        <a:prstGeom prst="roundRect">
          <a:avLst>
            <a:gd name="adj" fmla="val 10000"/>
          </a:avLst>
        </a:prstGeom>
        <a:solidFill>
          <a:sysClr val="window" lastClr="FFFFFF">
            <a:alpha val="90000"/>
            <a:hueOff val="0"/>
            <a:satOff val="0"/>
            <a:lumOff val="0"/>
            <a:alphaOff val="0"/>
          </a:sysClr>
        </a:solidFill>
        <a:ln w="6350" cap="flat" cmpd="sng" algn="ctr">
          <a:solidFill>
            <a:srgbClr val="A5A5A5">
              <a:hueOff val="0"/>
              <a:satOff val="0"/>
              <a:lumOff val="0"/>
              <a:alphaOff val="0"/>
            </a:srgbClr>
          </a:solidFill>
          <a:prstDash val="solid"/>
          <a:miter lim="800000"/>
        </a:ln>
        <a:effectLst/>
      </dgm:spPr>
      <dgm:t>
        <a:bodyPr/>
        <a:lstStyle/>
        <a:p>
          <a:pPr>
            <a:buNone/>
          </a:pPr>
          <a:r>
            <a:rPr lang="fa-IR" sz="1200">
              <a:solidFill>
                <a:sysClr val="windowText" lastClr="000000">
                  <a:hueOff val="0"/>
                  <a:satOff val="0"/>
                  <a:lumOff val="0"/>
                  <a:alphaOff val="0"/>
                </a:sysClr>
              </a:solidFill>
              <a:latin typeface="Calibri" panose="020F0502020204030204"/>
              <a:ea typeface="+mn-ea"/>
              <a:cs typeface="B Nazanin" panose="00000400000000000000" pitchFamily="2" charset="-78"/>
            </a:rPr>
            <a:t>سیستم مهاربند واگرا</a:t>
          </a:r>
          <a:endParaRPr lang="en-US" sz="1200">
            <a:solidFill>
              <a:sysClr val="windowText" lastClr="000000">
                <a:hueOff val="0"/>
                <a:satOff val="0"/>
                <a:lumOff val="0"/>
                <a:alphaOff val="0"/>
              </a:sysClr>
            </a:solidFill>
            <a:latin typeface="Calibri" panose="020F0502020204030204"/>
            <a:ea typeface="+mn-ea"/>
            <a:cs typeface="B Nazanin" panose="00000400000000000000" pitchFamily="2" charset="-78"/>
          </a:endParaRPr>
        </a:p>
      </dgm:t>
    </dgm:pt>
    <dgm:pt modelId="{E3D810F5-BA97-4B6B-96C7-D36F9771AB4A}" type="parTrans" cxnId="{4CEDB1FB-AEBE-42E6-BF55-7BD1A4A9025B}">
      <dgm:prSet/>
      <dgm:spPr>
        <a:xfrm>
          <a:off x="3643229" y="1138770"/>
          <a:ext cx="650865" cy="166150"/>
        </a:xfrm>
        <a:custGeom>
          <a:avLst/>
          <a:gdLst/>
          <a:ahLst/>
          <a:cxnLst/>
          <a:rect l="0" t="0" r="0" b="0"/>
          <a:pathLst>
            <a:path>
              <a:moveTo>
                <a:pt x="0" y="0"/>
              </a:moveTo>
              <a:lnTo>
                <a:pt x="0" y="113226"/>
              </a:lnTo>
              <a:lnTo>
                <a:pt x="650865" y="113226"/>
              </a:lnTo>
              <a:lnTo>
                <a:pt x="650865" y="166150"/>
              </a:lnTo>
            </a:path>
          </a:pathLst>
        </a:custGeom>
        <a:noFill/>
        <a:ln w="12700" cap="flat" cmpd="sng" algn="ctr">
          <a:solidFill>
            <a:srgbClr val="A5A5A5">
              <a:shade val="60000"/>
              <a:hueOff val="0"/>
              <a:satOff val="0"/>
              <a:lumOff val="0"/>
              <a:alphaOff val="0"/>
            </a:srgbClr>
          </a:solidFill>
          <a:prstDash val="solid"/>
          <a:miter lim="800000"/>
        </a:ln>
        <a:effectLst/>
      </dgm:spPr>
      <dgm:t>
        <a:bodyPr/>
        <a:lstStyle/>
        <a:p>
          <a:endParaRPr lang="en-US"/>
        </a:p>
      </dgm:t>
    </dgm:pt>
    <dgm:pt modelId="{BBA8CB22-1F19-47C3-8F68-64543C629A60}" type="sibTrans" cxnId="{4CEDB1FB-AEBE-42E6-BF55-7BD1A4A9025B}">
      <dgm:prSet/>
      <dgm:spPr/>
      <dgm:t>
        <a:bodyPr/>
        <a:lstStyle/>
        <a:p>
          <a:endParaRPr lang="en-US"/>
        </a:p>
      </dgm:t>
    </dgm:pt>
    <dgm:pt modelId="{F4F46DBB-CD7C-4080-96AF-359826E97FA6}">
      <dgm:prSet custT="1"/>
      <dgm:spPr>
        <a:xfrm>
          <a:off x="76663" y="1894143"/>
          <a:ext cx="1649845" cy="362769"/>
        </a:xfrm>
        <a:prstGeom prst="roundRect">
          <a:avLst>
            <a:gd name="adj" fmla="val 10000"/>
          </a:avLst>
        </a:prstGeom>
        <a:solidFill>
          <a:sysClr val="window" lastClr="FFFFFF">
            <a:alpha val="90000"/>
            <a:hueOff val="0"/>
            <a:satOff val="0"/>
            <a:lumOff val="0"/>
            <a:alphaOff val="0"/>
          </a:sysClr>
        </a:solidFill>
        <a:ln w="6350" cap="flat" cmpd="sng" algn="ctr">
          <a:solidFill>
            <a:srgbClr val="A5A5A5">
              <a:hueOff val="0"/>
              <a:satOff val="0"/>
              <a:lumOff val="0"/>
              <a:alphaOff val="0"/>
            </a:srgbClr>
          </a:solidFill>
          <a:prstDash val="solid"/>
          <a:miter lim="800000"/>
        </a:ln>
        <a:effectLst/>
      </dgm:spPr>
      <dgm:t>
        <a:bodyPr/>
        <a:lstStyle/>
        <a:p>
          <a:pPr>
            <a:buNone/>
          </a:pPr>
          <a:r>
            <a:rPr lang="fa-IR" sz="1200" dirty="0">
              <a:solidFill>
                <a:sysClr val="windowText" lastClr="000000">
                  <a:hueOff val="0"/>
                  <a:satOff val="0"/>
                  <a:lumOff val="0"/>
                  <a:alphaOff val="0"/>
                </a:sysClr>
              </a:solidFill>
              <a:latin typeface="Calibri" panose="020F0502020204030204"/>
              <a:ea typeface="+mn-ea"/>
              <a:cs typeface="B Nazanin" panose="00000400000000000000" pitchFamily="2" charset="-78"/>
            </a:rPr>
            <a:t>جداگر میانقابی مانع حرکت قاب نشود</a:t>
          </a:r>
          <a:endParaRPr lang="en-US" sz="1200" dirty="0">
            <a:solidFill>
              <a:sysClr val="windowText" lastClr="000000">
                <a:hueOff val="0"/>
                <a:satOff val="0"/>
                <a:lumOff val="0"/>
                <a:alphaOff val="0"/>
              </a:sysClr>
            </a:solidFill>
            <a:latin typeface="Calibri" panose="020F0502020204030204"/>
            <a:ea typeface="+mn-ea"/>
            <a:cs typeface="B Nazanin" panose="00000400000000000000" pitchFamily="2" charset="-78"/>
          </a:endParaRPr>
        </a:p>
      </dgm:t>
    </dgm:pt>
    <dgm:pt modelId="{E37ED5E2-1729-49F8-AF84-42C6CF142FF8}" type="parTrans" cxnId="{9D105BBE-4E32-4191-B458-4ACA98B7811D}">
      <dgm:prSet/>
      <dgm:spPr>
        <a:xfrm>
          <a:off x="838109" y="1667690"/>
          <a:ext cx="1053251" cy="166150"/>
        </a:xfrm>
        <a:custGeom>
          <a:avLst/>
          <a:gdLst/>
          <a:ahLst/>
          <a:cxnLst/>
          <a:rect l="0" t="0" r="0" b="0"/>
          <a:pathLst>
            <a:path>
              <a:moveTo>
                <a:pt x="1053251" y="0"/>
              </a:moveTo>
              <a:lnTo>
                <a:pt x="1053251" y="113226"/>
              </a:lnTo>
              <a:lnTo>
                <a:pt x="0" y="113226"/>
              </a:lnTo>
              <a:lnTo>
                <a:pt x="0" y="166150"/>
              </a:lnTo>
            </a:path>
          </a:pathLst>
        </a:custGeom>
        <a:noFill/>
        <a:ln w="12700" cap="flat" cmpd="sng" algn="ctr">
          <a:solidFill>
            <a:srgbClr val="A5A5A5">
              <a:shade val="80000"/>
              <a:hueOff val="0"/>
              <a:satOff val="0"/>
              <a:lumOff val="0"/>
              <a:alphaOff val="0"/>
            </a:srgbClr>
          </a:solidFill>
          <a:prstDash val="solid"/>
          <a:miter lim="800000"/>
        </a:ln>
        <a:effectLst/>
      </dgm:spPr>
      <dgm:t>
        <a:bodyPr/>
        <a:lstStyle/>
        <a:p>
          <a:endParaRPr lang="en-US"/>
        </a:p>
      </dgm:t>
    </dgm:pt>
    <dgm:pt modelId="{CF836B10-622D-4844-8AD6-BE1EA8B47992}" type="sibTrans" cxnId="{9D105BBE-4E32-4191-B458-4ACA98B7811D}">
      <dgm:prSet/>
      <dgm:spPr/>
      <dgm:t>
        <a:bodyPr/>
        <a:lstStyle/>
        <a:p>
          <a:endParaRPr lang="en-US"/>
        </a:p>
      </dgm:t>
    </dgm:pt>
    <dgm:pt modelId="{1B97056C-7A9A-4E23-BDBE-1DFAEAE521D7}">
      <dgm:prSet custT="1"/>
      <dgm:spPr>
        <a:xfrm>
          <a:off x="2176675" y="1894143"/>
          <a:ext cx="1656335" cy="362769"/>
        </a:xfrm>
        <a:prstGeom prst="roundRect">
          <a:avLst>
            <a:gd name="adj" fmla="val 10000"/>
          </a:avLst>
        </a:prstGeom>
        <a:solidFill>
          <a:sysClr val="window" lastClr="FFFFFF">
            <a:alpha val="90000"/>
            <a:hueOff val="0"/>
            <a:satOff val="0"/>
            <a:lumOff val="0"/>
            <a:alphaOff val="0"/>
          </a:sysClr>
        </a:solidFill>
        <a:ln w="6350" cap="flat" cmpd="sng" algn="ctr">
          <a:solidFill>
            <a:srgbClr val="A5A5A5">
              <a:hueOff val="0"/>
              <a:satOff val="0"/>
              <a:lumOff val="0"/>
              <a:alphaOff val="0"/>
            </a:srgbClr>
          </a:solidFill>
          <a:prstDash val="solid"/>
          <a:miter lim="800000"/>
        </a:ln>
        <a:effectLst/>
      </dgm:spPr>
      <dgm:t>
        <a:bodyPr/>
        <a:lstStyle/>
        <a:p>
          <a:pPr>
            <a:buNone/>
          </a:pPr>
          <a:r>
            <a:rPr lang="fa-IR" sz="1200">
              <a:solidFill>
                <a:sysClr val="windowText" lastClr="000000">
                  <a:hueOff val="0"/>
                  <a:satOff val="0"/>
                  <a:lumOff val="0"/>
                  <a:alphaOff val="0"/>
                </a:sysClr>
              </a:solidFill>
              <a:latin typeface="Calibri" panose="020F0502020204030204"/>
              <a:ea typeface="+mn-ea"/>
              <a:cs typeface="B Nazanin" panose="00000400000000000000" pitchFamily="2" charset="-78"/>
            </a:rPr>
            <a:t>جداگر میانقابی مانع حرکت قاب شود</a:t>
          </a:r>
          <a:endParaRPr lang="en-US" sz="1200">
            <a:solidFill>
              <a:sysClr val="windowText" lastClr="000000">
                <a:hueOff val="0"/>
                <a:satOff val="0"/>
                <a:lumOff val="0"/>
                <a:alphaOff val="0"/>
              </a:sysClr>
            </a:solidFill>
            <a:latin typeface="Calibri" panose="020F0502020204030204"/>
            <a:ea typeface="+mn-ea"/>
            <a:cs typeface="B Nazanin" panose="00000400000000000000" pitchFamily="2" charset="-78"/>
          </a:endParaRPr>
        </a:p>
      </dgm:t>
    </dgm:pt>
    <dgm:pt modelId="{BE067FF3-FE9C-48FE-9A60-61A3CFCB4E1F}" type="parTrans" cxnId="{44F15986-CFDA-403C-92B1-ED5E90C90331}">
      <dgm:prSet/>
      <dgm:spPr>
        <a:xfrm>
          <a:off x="1891361" y="1667690"/>
          <a:ext cx="1050006" cy="166150"/>
        </a:xfrm>
        <a:custGeom>
          <a:avLst/>
          <a:gdLst/>
          <a:ahLst/>
          <a:cxnLst/>
          <a:rect l="0" t="0" r="0" b="0"/>
          <a:pathLst>
            <a:path>
              <a:moveTo>
                <a:pt x="0" y="0"/>
              </a:moveTo>
              <a:lnTo>
                <a:pt x="0" y="113226"/>
              </a:lnTo>
              <a:lnTo>
                <a:pt x="1050006" y="113226"/>
              </a:lnTo>
              <a:lnTo>
                <a:pt x="1050006" y="166150"/>
              </a:lnTo>
            </a:path>
          </a:pathLst>
        </a:custGeom>
        <a:noFill/>
        <a:ln w="12700" cap="flat" cmpd="sng" algn="ctr">
          <a:solidFill>
            <a:srgbClr val="A5A5A5">
              <a:shade val="80000"/>
              <a:hueOff val="0"/>
              <a:satOff val="0"/>
              <a:lumOff val="0"/>
              <a:alphaOff val="0"/>
            </a:srgbClr>
          </a:solidFill>
          <a:prstDash val="solid"/>
          <a:miter lim="800000"/>
        </a:ln>
        <a:effectLst/>
      </dgm:spPr>
      <dgm:t>
        <a:bodyPr/>
        <a:lstStyle/>
        <a:p>
          <a:endParaRPr lang="en-US"/>
        </a:p>
      </dgm:t>
    </dgm:pt>
    <dgm:pt modelId="{C090EFEC-2FC9-4828-AD1A-A7D8735A116E}" type="sibTrans" cxnId="{44F15986-CFDA-403C-92B1-ED5E90C90331}">
      <dgm:prSet/>
      <dgm:spPr/>
      <dgm:t>
        <a:bodyPr/>
        <a:lstStyle/>
        <a:p>
          <a:endParaRPr lang="en-US"/>
        </a:p>
      </dgm:t>
    </dgm:pt>
    <dgm:pt modelId="{D45D5B29-7073-4B35-B195-A2D50DCDDBE9}">
      <dgm:prSet custT="1"/>
      <dgm:spPr>
        <a:xfrm>
          <a:off x="3959965" y="1894143"/>
          <a:ext cx="795213" cy="362769"/>
        </a:xfrm>
        <a:prstGeom prst="roundRect">
          <a:avLst>
            <a:gd name="adj" fmla="val 10000"/>
          </a:avLst>
        </a:prstGeom>
        <a:blipFill>
          <a:blip xmlns:r="http://schemas.openxmlformats.org/officeDocument/2006/relationships" r:embed="rId1"/>
          <a:stretch>
            <a:fillRect/>
          </a:stretch>
        </a:blipFill>
        <a:ln w="6350" cap="flat" cmpd="sng" algn="ctr">
          <a:solidFill>
            <a:srgbClr val="A5A5A5">
              <a:hueOff val="0"/>
              <a:satOff val="0"/>
              <a:lumOff val="0"/>
              <a:alphaOff val="0"/>
            </a:srgbClr>
          </a:solidFill>
          <a:prstDash val="solid"/>
          <a:miter lim="800000"/>
        </a:ln>
        <a:effectLst/>
      </dgm:spPr>
      <dgm:t>
        <a:bodyPr/>
        <a:lstStyle/>
        <a:p>
          <a:r>
            <a:rPr lang="en-US">
              <a:noFill/>
            </a:rPr>
            <a:t> </a:t>
          </a:r>
        </a:p>
      </dgm:t>
    </dgm:pt>
    <dgm:pt modelId="{5F21BB2A-5D35-42E8-89AC-2C5C0C90C133}" type="parTrans" cxnId="{422F244B-5C77-4390-A977-206F2C226A2D}">
      <dgm:prSet/>
      <dgm:spPr>
        <a:xfrm>
          <a:off x="4248374" y="1667690"/>
          <a:ext cx="91440" cy="166150"/>
        </a:xfrm>
        <a:custGeom>
          <a:avLst/>
          <a:gdLst/>
          <a:ahLst/>
          <a:cxnLst/>
          <a:rect l="0" t="0" r="0" b="0"/>
          <a:pathLst>
            <a:path>
              <a:moveTo>
                <a:pt x="45720" y="0"/>
              </a:moveTo>
              <a:lnTo>
                <a:pt x="45720" y="166150"/>
              </a:lnTo>
            </a:path>
          </a:pathLst>
        </a:custGeom>
        <a:noFill/>
        <a:ln w="12700" cap="flat" cmpd="sng" algn="ctr">
          <a:solidFill>
            <a:srgbClr val="A5A5A5">
              <a:shade val="80000"/>
              <a:hueOff val="0"/>
              <a:satOff val="0"/>
              <a:lumOff val="0"/>
              <a:alphaOff val="0"/>
            </a:srgbClr>
          </a:solidFill>
          <a:prstDash val="solid"/>
          <a:miter lim="800000"/>
        </a:ln>
        <a:effectLst/>
      </dgm:spPr>
      <dgm:t>
        <a:bodyPr/>
        <a:lstStyle/>
        <a:p>
          <a:endParaRPr lang="en-US"/>
        </a:p>
      </dgm:t>
    </dgm:pt>
    <dgm:pt modelId="{C1E70FF3-5AB6-4CE2-919E-840D40549CF2}" type="sibTrans" cxnId="{422F244B-5C77-4390-A977-206F2C226A2D}">
      <dgm:prSet/>
      <dgm:spPr/>
      <dgm:t>
        <a:bodyPr/>
        <a:lstStyle/>
        <a:p>
          <a:endParaRPr lang="en-US"/>
        </a:p>
      </dgm:t>
    </dgm:pt>
    <dgm:pt modelId="{D28641B9-D9B9-483E-B048-B51DE514F3D4}">
      <dgm:prSet custT="1"/>
      <dgm:spPr>
        <a:xfrm>
          <a:off x="5084371" y="1894143"/>
          <a:ext cx="843829" cy="362769"/>
        </a:xfrm>
        <a:prstGeom prst="roundRect">
          <a:avLst>
            <a:gd name="adj" fmla="val 10000"/>
          </a:avLst>
        </a:prstGeom>
        <a:blipFill>
          <a:blip xmlns:r="http://schemas.openxmlformats.org/officeDocument/2006/relationships" r:embed="rId2"/>
          <a:stretch>
            <a:fillRect/>
          </a:stretch>
        </a:blipFill>
        <a:ln w="6350" cap="flat" cmpd="sng" algn="ctr">
          <a:solidFill>
            <a:srgbClr val="A5A5A5">
              <a:hueOff val="0"/>
              <a:satOff val="0"/>
              <a:lumOff val="0"/>
              <a:alphaOff val="0"/>
            </a:srgbClr>
          </a:solidFill>
          <a:prstDash val="solid"/>
          <a:miter lim="800000"/>
        </a:ln>
        <a:effectLst/>
      </dgm:spPr>
      <dgm:t>
        <a:bodyPr/>
        <a:lstStyle/>
        <a:p>
          <a:r>
            <a:rPr lang="en-US">
              <a:noFill/>
            </a:rPr>
            <a:t> </a:t>
          </a:r>
        </a:p>
      </dgm:t>
    </dgm:pt>
    <dgm:pt modelId="{C55D4330-B1CE-4FFA-81BC-D4CD28AFA462}" type="parTrans" cxnId="{2C99716E-94D3-4054-8D1A-1313CF9B5A5A}">
      <dgm:prSet/>
      <dgm:spPr>
        <a:xfrm>
          <a:off x="5397089" y="1667690"/>
          <a:ext cx="91440" cy="166150"/>
        </a:xfrm>
        <a:custGeom>
          <a:avLst/>
          <a:gdLst/>
          <a:ahLst/>
          <a:cxnLst/>
          <a:rect l="0" t="0" r="0" b="0"/>
          <a:pathLst>
            <a:path>
              <a:moveTo>
                <a:pt x="45720" y="0"/>
              </a:moveTo>
              <a:lnTo>
                <a:pt x="45720" y="166150"/>
              </a:lnTo>
            </a:path>
          </a:pathLst>
        </a:custGeom>
        <a:noFill/>
        <a:ln w="12700" cap="flat" cmpd="sng" algn="ctr">
          <a:solidFill>
            <a:srgbClr val="A5A5A5">
              <a:shade val="80000"/>
              <a:hueOff val="0"/>
              <a:satOff val="0"/>
              <a:lumOff val="0"/>
              <a:alphaOff val="0"/>
            </a:srgbClr>
          </a:solidFill>
          <a:prstDash val="solid"/>
          <a:miter lim="800000"/>
        </a:ln>
        <a:effectLst/>
      </dgm:spPr>
      <dgm:t>
        <a:bodyPr/>
        <a:lstStyle/>
        <a:p>
          <a:endParaRPr lang="en-US"/>
        </a:p>
      </dgm:t>
    </dgm:pt>
    <dgm:pt modelId="{7C5D68E6-387B-4820-9AEC-DE4B994DDD8B}" type="sibTrans" cxnId="{2C99716E-94D3-4054-8D1A-1313CF9B5A5A}">
      <dgm:prSet/>
      <dgm:spPr/>
      <dgm:t>
        <a:bodyPr/>
        <a:lstStyle/>
        <a:p>
          <a:endParaRPr lang="en-US"/>
        </a:p>
      </dgm:t>
    </dgm:pt>
    <dgm:pt modelId="{2B520935-4378-4289-9432-6A6053221F25}">
      <dgm:prSet custT="1"/>
      <dgm:spPr>
        <a:xfrm>
          <a:off x="151137" y="2423062"/>
          <a:ext cx="571290" cy="362769"/>
        </a:xfrm>
        <a:prstGeom prst="roundRect">
          <a:avLst>
            <a:gd name="adj" fmla="val 10000"/>
          </a:avLst>
        </a:prstGeom>
        <a:solidFill>
          <a:sysClr val="window" lastClr="FFFFFF">
            <a:alpha val="90000"/>
            <a:hueOff val="0"/>
            <a:satOff val="0"/>
            <a:lumOff val="0"/>
            <a:alphaOff val="0"/>
          </a:sysClr>
        </a:solidFill>
        <a:ln w="6350" cap="flat" cmpd="sng" algn="ctr">
          <a:solidFill>
            <a:srgbClr val="A5A5A5">
              <a:hueOff val="0"/>
              <a:satOff val="0"/>
              <a:lumOff val="0"/>
              <a:alphaOff val="0"/>
            </a:srgbClr>
          </a:solidFill>
          <a:prstDash val="solid"/>
          <a:miter lim="800000"/>
        </a:ln>
        <a:effectLst/>
      </dgm:spPr>
      <dgm:t>
        <a:bodyPr/>
        <a:lstStyle/>
        <a:p>
          <a:pPr>
            <a:buNone/>
          </a:pPr>
          <a:r>
            <a:rPr lang="fa-IR" sz="1200">
              <a:solidFill>
                <a:sysClr val="windowText" lastClr="000000">
                  <a:hueOff val="0"/>
                  <a:satOff val="0"/>
                  <a:lumOff val="0"/>
                  <a:alphaOff val="0"/>
                </a:sysClr>
              </a:solidFill>
              <a:latin typeface="Calibri" panose="020F0502020204030204"/>
              <a:ea typeface="+mn-ea"/>
              <a:cs typeface="B Nazanin" panose="00000400000000000000" pitchFamily="2" charset="-78"/>
            </a:rPr>
            <a:t>بتنی</a:t>
          </a:r>
          <a:endParaRPr lang="en-US" sz="1200">
            <a:solidFill>
              <a:sysClr val="windowText" lastClr="000000">
                <a:hueOff val="0"/>
                <a:satOff val="0"/>
                <a:lumOff val="0"/>
                <a:alphaOff val="0"/>
              </a:sysClr>
            </a:solidFill>
            <a:latin typeface="Calibri" panose="020F0502020204030204"/>
            <a:ea typeface="+mn-ea"/>
            <a:cs typeface="B Nazanin" panose="00000400000000000000" pitchFamily="2" charset="-78"/>
          </a:endParaRPr>
        </a:p>
      </dgm:t>
    </dgm:pt>
    <dgm:pt modelId="{D87C4ECC-EC46-4101-9C49-3531AC56E8B0}" type="parTrans" cxnId="{BA4BE630-7D18-412C-99D6-E8524BEC795C}">
      <dgm:prSet/>
      <dgm:spPr>
        <a:xfrm>
          <a:off x="373306" y="2196609"/>
          <a:ext cx="464803" cy="166150"/>
        </a:xfrm>
        <a:custGeom>
          <a:avLst/>
          <a:gdLst/>
          <a:ahLst/>
          <a:cxnLst/>
          <a:rect l="0" t="0" r="0" b="0"/>
          <a:pathLst>
            <a:path>
              <a:moveTo>
                <a:pt x="464803" y="0"/>
              </a:moveTo>
              <a:lnTo>
                <a:pt x="464803" y="113226"/>
              </a:lnTo>
              <a:lnTo>
                <a:pt x="0" y="113226"/>
              </a:lnTo>
              <a:lnTo>
                <a:pt x="0" y="166150"/>
              </a:lnTo>
            </a:path>
          </a:pathLst>
        </a:custGeom>
        <a:noFill/>
        <a:ln w="12700" cap="flat" cmpd="sng" algn="ctr">
          <a:solidFill>
            <a:srgbClr val="A5A5A5">
              <a:shade val="80000"/>
              <a:hueOff val="0"/>
              <a:satOff val="0"/>
              <a:lumOff val="0"/>
              <a:alphaOff val="0"/>
            </a:srgbClr>
          </a:solidFill>
          <a:prstDash val="solid"/>
          <a:miter lim="800000"/>
        </a:ln>
        <a:effectLst/>
      </dgm:spPr>
      <dgm:t>
        <a:bodyPr/>
        <a:lstStyle/>
        <a:p>
          <a:endParaRPr lang="en-US"/>
        </a:p>
      </dgm:t>
    </dgm:pt>
    <dgm:pt modelId="{16351F57-9AEE-483A-AB49-84236DE7B83F}" type="sibTrans" cxnId="{BA4BE630-7D18-412C-99D6-E8524BEC795C}">
      <dgm:prSet/>
      <dgm:spPr/>
      <dgm:t>
        <a:bodyPr/>
        <a:lstStyle/>
        <a:p>
          <a:endParaRPr lang="en-US"/>
        </a:p>
      </dgm:t>
    </dgm:pt>
    <dgm:pt modelId="{EF462CE1-A533-448D-870D-3B223455E349}">
      <dgm:prSet custT="1"/>
      <dgm:spPr>
        <a:xfrm>
          <a:off x="1080745" y="2423062"/>
          <a:ext cx="571290" cy="362769"/>
        </a:xfrm>
        <a:prstGeom prst="roundRect">
          <a:avLst>
            <a:gd name="adj" fmla="val 10000"/>
          </a:avLst>
        </a:prstGeom>
        <a:solidFill>
          <a:sysClr val="window" lastClr="FFFFFF">
            <a:alpha val="90000"/>
            <a:hueOff val="0"/>
            <a:satOff val="0"/>
            <a:lumOff val="0"/>
            <a:alphaOff val="0"/>
          </a:sysClr>
        </a:solidFill>
        <a:ln w="6350" cap="flat" cmpd="sng" algn="ctr">
          <a:solidFill>
            <a:srgbClr val="A5A5A5">
              <a:hueOff val="0"/>
              <a:satOff val="0"/>
              <a:lumOff val="0"/>
              <a:alphaOff val="0"/>
            </a:srgbClr>
          </a:solidFill>
          <a:prstDash val="solid"/>
          <a:miter lim="800000"/>
        </a:ln>
        <a:effectLst/>
      </dgm:spPr>
      <dgm:t>
        <a:bodyPr/>
        <a:lstStyle/>
        <a:p>
          <a:pPr>
            <a:buNone/>
          </a:pPr>
          <a:r>
            <a:rPr lang="fa-IR" sz="1200">
              <a:solidFill>
                <a:sysClr val="windowText" lastClr="000000">
                  <a:hueOff val="0"/>
                  <a:satOff val="0"/>
                  <a:lumOff val="0"/>
                  <a:alphaOff val="0"/>
                </a:sysClr>
              </a:solidFill>
              <a:latin typeface="Calibri" panose="020F0502020204030204"/>
              <a:ea typeface="+mn-ea"/>
              <a:cs typeface="B Nazanin" panose="00000400000000000000" pitchFamily="2" charset="-78"/>
            </a:rPr>
            <a:t>فولادی</a:t>
          </a:r>
          <a:endParaRPr lang="en-US" sz="1200">
            <a:solidFill>
              <a:sysClr val="windowText" lastClr="000000">
                <a:hueOff val="0"/>
                <a:satOff val="0"/>
                <a:lumOff val="0"/>
                <a:alphaOff val="0"/>
              </a:sysClr>
            </a:solidFill>
            <a:latin typeface="Calibri" panose="020F0502020204030204"/>
            <a:ea typeface="+mn-ea"/>
            <a:cs typeface="B Nazanin" panose="00000400000000000000" pitchFamily="2" charset="-78"/>
          </a:endParaRPr>
        </a:p>
      </dgm:t>
    </dgm:pt>
    <dgm:pt modelId="{C5986F18-8825-400D-BB6D-34DDCE944120}" type="parTrans" cxnId="{BC2E8855-2FA2-4AD6-AE77-D6A81EE4DAD9}">
      <dgm:prSet/>
      <dgm:spPr>
        <a:xfrm>
          <a:off x="838109" y="2196609"/>
          <a:ext cx="464803" cy="166150"/>
        </a:xfrm>
        <a:custGeom>
          <a:avLst/>
          <a:gdLst/>
          <a:ahLst/>
          <a:cxnLst/>
          <a:rect l="0" t="0" r="0" b="0"/>
          <a:pathLst>
            <a:path>
              <a:moveTo>
                <a:pt x="0" y="0"/>
              </a:moveTo>
              <a:lnTo>
                <a:pt x="0" y="113226"/>
              </a:lnTo>
              <a:lnTo>
                <a:pt x="464803" y="113226"/>
              </a:lnTo>
              <a:lnTo>
                <a:pt x="464803" y="166150"/>
              </a:lnTo>
            </a:path>
          </a:pathLst>
        </a:custGeom>
        <a:noFill/>
        <a:ln w="12700" cap="flat" cmpd="sng" algn="ctr">
          <a:solidFill>
            <a:srgbClr val="A5A5A5">
              <a:shade val="80000"/>
              <a:hueOff val="0"/>
              <a:satOff val="0"/>
              <a:lumOff val="0"/>
              <a:alphaOff val="0"/>
            </a:srgbClr>
          </a:solidFill>
          <a:prstDash val="solid"/>
          <a:miter lim="800000"/>
        </a:ln>
        <a:effectLst/>
      </dgm:spPr>
      <dgm:t>
        <a:bodyPr/>
        <a:lstStyle/>
        <a:p>
          <a:endParaRPr lang="en-US"/>
        </a:p>
      </dgm:t>
    </dgm:pt>
    <dgm:pt modelId="{C82D8BF2-E8BC-4916-8DFA-A27EC04FBA12}" type="sibTrans" cxnId="{BC2E8855-2FA2-4AD6-AE77-D6A81EE4DAD9}">
      <dgm:prSet/>
      <dgm:spPr/>
      <dgm:t>
        <a:bodyPr/>
        <a:lstStyle/>
        <a:p>
          <a:endParaRPr lang="en-US"/>
        </a:p>
      </dgm:t>
    </dgm:pt>
    <dgm:pt modelId="{B9F69161-9E94-4AC3-A404-A77910467885}">
      <dgm:prSet custT="1"/>
      <dgm:spPr>
        <a:xfrm>
          <a:off x="2132837" y="2423062"/>
          <a:ext cx="571290" cy="362769"/>
        </a:xfrm>
        <a:prstGeom prst="roundRect">
          <a:avLst>
            <a:gd name="adj" fmla="val 10000"/>
          </a:avLst>
        </a:prstGeom>
        <a:solidFill>
          <a:sysClr val="window" lastClr="FFFFFF">
            <a:alpha val="90000"/>
            <a:hueOff val="0"/>
            <a:satOff val="0"/>
            <a:lumOff val="0"/>
            <a:alphaOff val="0"/>
          </a:sysClr>
        </a:solidFill>
        <a:ln w="6350" cap="flat" cmpd="sng" algn="ctr">
          <a:solidFill>
            <a:srgbClr val="A5A5A5">
              <a:hueOff val="0"/>
              <a:satOff val="0"/>
              <a:lumOff val="0"/>
              <a:alphaOff val="0"/>
            </a:srgbClr>
          </a:solidFill>
          <a:prstDash val="solid"/>
          <a:miter lim="800000"/>
        </a:ln>
        <a:effectLst/>
      </dgm:spPr>
      <dgm:t>
        <a:bodyPr/>
        <a:lstStyle/>
        <a:p>
          <a:pPr>
            <a:buNone/>
          </a:pPr>
          <a:r>
            <a:rPr lang="fa-IR" sz="1200">
              <a:solidFill>
                <a:sysClr val="windowText" lastClr="000000">
                  <a:hueOff val="0"/>
                  <a:satOff val="0"/>
                  <a:lumOff val="0"/>
                  <a:alphaOff val="0"/>
                </a:sysClr>
              </a:solidFill>
              <a:latin typeface="Calibri" panose="020F0502020204030204"/>
              <a:ea typeface="+mn-ea"/>
              <a:cs typeface="B Nazanin" panose="00000400000000000000" pitchFamily="2" charset="-78"/>
            </a:rPr>
            <a:t>بتنی</a:t>
          </a:r>
          <a:endParaRPr lang="en-US" sz="1200">
            <a:solidFill>
              <a:sysClr val="windowText" lastClr="000000">
                <a:hueOff val="0"/>
                <a:satOff val="0"/>
                <a:lumOff val="0"/>
                <a:alphaOff val="0"/>
              </a:sysClr>
            </a:solidFill>
            <a:latin typeface="Calibri" panose="020F0502020204030204"/>
            <a:ea typeface="+mn-ea"/>
            <a:cs typeface="B Nazanin" panose="00000400000000000000" pitchFamily="2" charset="-78"/>
          </a:endParaRPr>
        </a:p>
      </dgm:t>
    </dgm:pt>
    <dgm:pt modelId="{C7908586-B8B5-4E83-BACD-01B5AB820F9B}" type="parTrans" cxnId="{7794F66E-C255-4F5F-BCAE-773FCB2C9222}">
      <dgm:prSet/>
      <dgm:spPr>
        <a:xfrm>
          <a:off x="2355005" y="2196609"/>
          <a:ext cx="586361" cy="166150"/>
        </a:xfrm>
        <a:custGeom>
          <a:avLst/>
          <a:gdLst/>
          <a:ahLst/>
          <a:cxnLst/>
          <a:rect l="0" t="0" r="0" b="0"/>
          <a:pathLst>
            <a:path>
              <a:moveTo>
                <a:pt x="586361" y="0"/>
              </a:moveTo>
              <a:lnTo>
                <a:pt x="586361" y="113226"/>
              </a:lnTo>
              <a:lnTo>
                <a:pt x="0" y="113226"/>
              </a:lnTo>
              <a:lnTo>
                <a:pt x="0" y="166150"/>
              </a:lnTo>
            </a:path>
          </a:pathLst>
        </a:custGeom>
        <a:noFill/>
        <a:ln w="12700" cap="flat" cmpd="sng" algn="ctr">
          <a:solidFill>
            <a:srgbClr val="A5A5A5">
              <a:shade val="80000"/>
              <a:hueOff val="0"/>
              <a:satOff val="0"/>
              <a:lumOff val="0"/>
              <a:alphaOff val="0"/>
            </a:srgbClr>
          </a:solidFill>
          <a:prstDash val="solid"/>
          <a:miter lim="800000"/>
        </a:ln>
        <a:effectLst/>
      </dgm:spPr>
      <dgm:t>
        <a:bodyPr/>
        <a:lstStyle/>
        <a:p>
          <a:endParaRPr lang="en-US"/>
        </a:p>
      </dgm:t>
    </dgm:pt>
    <dgm:pt modelId="{22764774-C543-4164-BC9C-36B0BAA9B5C7}" type="sibTrans" cxnId="{7794F66E-C255-4F5F-BCAE-773FCB2C9222}">
      <dgm:prSet/>
      <dgm:spPr/>
      <dgm:t>
        <a:bodyPr/>
        <a:lstStyle/>
        <a:p>
          <a:endParaRPr lang="en-US"/>
        </a:p>
      </dgm:t>
    </dgm:pt>
    <dgm:pt modelId="{6F46E98E-D5D6-4962-A0C7-2B48AE942384}">
      <dgm:prSet custT="1"/>
      <dgm:spPr>
        <a:xfrm>
          <a:off x="3305560" y="2423062"/>
          <a:ext cx="571290" cy="362769"/>
        </a:xfrm>
        <a:prstGeom prst="roundRect">
          <a:avLst>
            <a:gd name="adj" fmla="val 10000"/>
          </a:avLst>
        </a:prstGeom>
        <a:solidFill>
          <a:sysClr val="window" lastClr="FFFFFF">
            <a:alpha val="90000"/>
            <a:hueOff val="0"/>
            <a:satOff val="0"/>
            <a:lumOff val="0"/>
            <a:alphaOff val="0"/>
          </a:sysClr>
        </a:solidFill>
        <a:ln w="6350" cap="flat" cmpd="sng" algn="ctr">
          <a:solidFill>
            <a:srgbClr val="A5A5A5">
              <a:hueOff val="0"/>
              <a:satOff val="0"/>
              <a:lumOff val="0"/>
              <a:alphaOff val="0"/>
            </a:srgbClr>
          </a:solidFill>
          <a:prstDash val="solid"/>
          <a:miter lim="800000"/>
        </a:ln>
        <a:effectLst/>
      </dgm:spPr>
      <dgm:t>
        <a:bodyPr/>
        <a:lstStyle/>
        <a:p>
          <a:pPr>
            <a:buNone/>
          </a:pPr>
          <a:r>
            <a:rPr lang="fa-IR" sz="1200">
              <a:solidFill>
                <a:sysClr val="windowText" lastClr="000000">
                  <a:hueOff val="0"/>
                  <a:satOff val="0"/>
                  <a:lumOff val="0"/>
                  <a:alphaOff val="0"/>
                </a:sysClr>
              </a:solidFill>
              <a:latin typeface="Calibri" panose="020F0502020204030204"/>
              <a:ea typeface="+mn-ea"/>
              <a:cs typeface="B Nazanin" panose="00000400000000000000" pitchFamily="2" charset="-78"/>
            </a:rPr>
            <a:t>فولادی</a:t>
          </a:r>
          <a:endParaRPr lang="en-US" sz="1200">
            <a:solidFill>
              <a:sysClr val="windowText" lastClr="000000">
                <a:hueOff val="0"/>
                <a:satOff val="0"/>
                <a:lumOff val="0"/>
                <a:alphaOff val="0"/>
              </a:sysClr>
            </a:solidFill>
            <a:latin typeface="Calibri" panose="020F0502020204030204"/>
            <a:ea typeface="+mn-ea"/>
            <a:cs typeface="B Nazanin" panose="00000400000000000000" pitchFamily="2" charset="-78"/>
          </a:endParaRPr>
        </a:p>
      </dgm:t>
    </dgm:pt>
    <dgm:pt modelId="{1D38AEAE-D958-458A-9C16-5D18D5D4F194}" type="parTrans" cxnId="{D3DFAEB9-40FA-419A-9644-AC45371039E1}">
      <dgm:prSet/>
      <dgm:spPr>
        <a:xfrm>
          <a:off x="2941367" y="2196609"/>
          <a:ext cx="586361" cy="166150"/>
        </a:xfrm>
        <a:custGeom>
          <a:avLst/>
          <a:gdLst/>
          <a:ahLst/>
          <a:cxnLst/>
          <a:rect l="0" t="0" r="0" b="0"/>
          <a:pathLst>
            <a:path>
              <a:moveTo>
                <a:pt x="0" y="0"/>
              </a:moveTo>
              <a:lnTo>
                <a:pt x="0" y="113226"/>
              </a:lnTo>
              <a:lnTo>
                <a:pt x="586361" y="113226"/>
              </a:lnTo>
              <a:lnTo>
                <a:pt x="586361" y="166150"/>
              </a:lnTo>
            </a:path>
          </a:pathLst>
        </a:custGeom>
        <a:noFill/>
        <a:ln w="12700" cap="flat" cmpd="sng" algn="ctr">
          <a:solidFill>
            <a:srgbClr val="A5A5A5">
              <a:shade val="80000"/>
              <a:hueOff val="0"/>
              <a:satOff val="0"/>
              <a:lumOff val="0"/>
              <a:alphaOff val="0"/>
            </a:srgbClr>
          </a:solidFill>
          <a:prstDash val="solid"/>
          <a:miter lim="800000"/>
        </a:ln>
        <a:effectLst/>
      </dgm:spPr>
      <dgm:t>
        <a:bodyPr/>
        <a:lstStyle/>
        <a:p>
          <a:endParaRPr lang="en-US"/>
        </a:p>
      </dgm:t>
    </dgm:pt>
    <dgm:pt modelId="{3D4AAE6B-30D6-4F7B-919B-F62B394EB7F9}" type="sibTrans" cxnId="{D3DFAEB9-40FA-419A-9644-AC45371039E1}">
      <dgm:prSet/>
      <dgm:spPr/>
      <dgm:t>
        <a:bodyPr/>
        <a:lstStyle/>
        <a:p>
          <a:endParaRPr lang="en-US"/>
        </a:p>
      </dgm:t>
    </dgm:pt>
    <dgm:pt modelId="{F7B0BB4A-719D-438F-8A2F-94B16270842C}">
      <dgm:prSet custT="1"/>
      <dgm:spPr>
        <a:xfrm>
          <a:off x="63796" y="2951982"/>
          <a:ext cx="745973" cy="362769"/>
        </a:xfrm>
        <a:prstGeom prst="roundRect">
          <a:avLst>
            <a:gd name="adj" fmla="val 10000"/>
          </a:avLst>
        </a:prstGeom>
        <a:blipFill>
          <a:blip xmlns:r="http://schemas.openxmlformats.org/officeDocument/2006/relationships" r:embed="rId3"/>
          <a:stretch>
            <a:fillRect/>
          </a:stretch>
        </a:blipFill>
        <a:ln w="6350" cap="flat" cmpd="sng" algn="ctr">
          <a:solidFill>
            <a:srgbClr val="A5A5A5">
              <a:hueOff val="0"/>
              <a:satOff val="0"/>
              <a:lumOff val="0"/>
              <a:alphaOff val="0"/>
            </a:srgbClr>
          </a:solidFill>
          <a:prstDash val="solid"/>
          <a:miter lim="800000"/>
        </a:ln>
        <a:effectLst/>
      </dgm:spPr>
      <dgm:t>
        <a:bodyPr/>
        <a:lstStyle/>
        <a:p>
          <a:r>
            <a:rPr lang="en-US">
              <a:noFill/>
            </a:rPr>
            <a:t> </a:t>
          </a:r>
        </a:p>
      </dgm:t>
    </dgm:pt>
    <dgm:pt modelId="{0A73E189-568F-493B-8E82-54764BDAD4CF}" type="parTrans" cxnId="{ED7A812B-08FC-4218-87A0-653D5A8524C7}">
      <dgm:prSet/>
      <dgm:spPr>
        <a:xfrm>
          <a:off x="327586" y="2725529"/>
          <a:ext cx="91440" cy="166150"/>
        </a:xfrm>
        <a:custGeom>
          <a:avLst/>
          <a:gdLst/>
          <a:ahLst/>
          <a:cxnLst/>
          <a:rect l="0" t="0" r="0" b="0"/>
          <a:pathLst>
            <a:path>
              <a:moveTo>
                <a:pt x="45720" y="0"/>
              </a:moveTo>
              <a:lnTo>
                <a:pt x="45720" y="166150"/>
              </a:lnTo>
            </a:path>
          </a:pathLst>
        </a:custGeom>
        <a:noFill/>
        <a:ln w="12700" cap="flat" cmpd="sng" algn="ctr">
          <a:solidFill>
            <a:srgbClr val="A5A5A5">
              <a:shade val="80000"/>
              <a:hueOff val="0"/>
              <a:satOff val="0"/>
              <a:lumOff val="0"/>
              <a:alphaOff val="0"/>
            </a:srgbClr>
          </a:solidFill>
          <a:prstDash val="solid"/>
          <a:miter lim="800000"/>
        </a:ln>
        <a:effectLst/>
      </dgm:spPr>
      <dgm:t>
        <a:bodyPr/>
        <a:lstStyle/>
        <a:p>
          <a:endParaRPr lang="en-US"/>
        </a:p>
      </dgm:t>
    </dgm:pt>
    <dgm:pt modelId="{7F549889-D4FE-443A-A81C-D0D8872DFF30}" type="sibTrans" cxnId="{ED7A812B-08FC-4218-87A0-653D5A8524C7}">
      <dgm:prSet/>
      <dgm:spPr/>
      <dgm:t>
        <a:bodyPr/>
        <a:lstStyle/>
        <a:p>
          <a:endParaRPr lang="en-US"/>
        </a:p>
      </dgm:t>
    </dgm:pt>
    <dgm:pt modelId="{238EC6F0-565E-47D1-8BEB-FC561E1CC85B}">
      <dgm:prSet custT="1"/>
      <dgm:spPr>
        <a:xfrm>
          <a:off x="936723" y="2951982"/>
          <a:ext cx="859334" cy="362769"/>
        </a:xfrm>
        <a:prstGeom prst="roundRect">
          <a:avLst>
            <a:gd name="adj" fmla="val 10000"/>
          </a:avLst>
        </a:prstGeom>
        <a:blipFill>
          <a:blip xmlns:r="http://schemas.openxmlformats.org/officeDocument/2006/relationships" r:embed="rId4"/>
          <a:stretch>
            <a:fillRect/>
          </a:stretch>
        </a:blipFill>
        <a:ln w="6350" cap="flat" cmpd="sng" algn="ctr">
          <a:solidFill>
            <a:srgbClr val="A5A5A5">
              <a:hueOff val="0"/>
              <a:satOff val="0"/>
              <a:lumOff val="0"/>
              <a:alphaOff val="0"/>
            </a:srgbClr>
          </a:solidFill>
          <a:prstDash val="solid"/>
          <a:miter lim="800000"/>
        </a:ln>
        <a:effectLst/>
      </dgm:spPr>
      <dgm:t>
        <a:bodyPr/>
        <a:lstStyle/>
        <a:p>
          <a:r>
            <a:rPr lang="en-US">
              <a:noFill/>
            </a:rPr>
            <a:t> </a:t>
          </a:r>
        </a:p>
      </dgm:t>
    </dgm:pt>
    <dgm:pt modelId="{55AE817C-6B85-46D6-84A0-B7DF3731C9BE}" type="parTrans" cxnId="{101C6F84-E4B5-4568-84BC-AA89EBF3FC81}">
      <dgm:prSet/>
      <dgm:spPr>
        <a:xfrm>
          <a:off x="1257193" y="2725529"/>
          <a:ext cx="91440" cy="166150"/>
        </a:xfrm>
        <a:custGeom>
          <a:avLst/>
          <a:gdLst/>
          <a:ahLst/>
          <a:cxnLst/>
          <a:rect l="0" t="0" r="0" b="0"/>
          <a:pathLst>
            <a:path>
              <a:moveTo>
                <a:pt x="45720" y="0"/>
              </a:moveTo>
              <a:lnTo>
                <a:pt x="45720" y="166150"/>
              </a:lnTo>
            </a:path>
          </a:pathLst>
        </a:custGeom>
        <a:noFill/>
        <a:ln w="12700" cap="flat" cmpd="sng" algn="ctr">
          <a:solidFill>
            <a:srgbClr val="A5A5A5">
              <a:shade val="80000"/>
              <a:hueOff val="0"/>
              <a:satOff val="0"/>
              <a:lumOff val="0"/>
              <a:alphaOff val="0"/>
            </a:srgbClr>
          </a:solidFill>
          <a:prstDash val="solid"/>
          <a:miter lim="800000"/>
        </a:ln>
        <a:effectLst/>
      </dgm:spPr>
      <dgm:t>
        <a:bodyPr/>
        <a:lstStyle/>
        <a:p>
          <a:endParaRPr lang="en-US"/>
        </a:p>
      </dgm:t>
    </dgm:pt>
    <dgm:pt modelId="{0999581D-1CAA-4E66-8F76-59E86BC4EF82}" type="sibTrans" cxnId="{101C6F84-E4B5-4568-84BC-AA89EBF3FC81}">
      <dgm:prSet/>
      <dgm:spPr/>
      <dgm:t>
        <a:bodyPr/>
        <a:lstStyle/>
        <a:p>
          <a:endParaRPr lang="en-US"/>
        </a:p>
      </dgm:t>
    </dgm:pt>
    <dgm:pt modelId="{C709CDE5-5B04-4323-9256-D5F1802F4683}">
      <dgm:prSet custT="1"/>
      <dgm:spPr>
        <a:xfrm>
          <a:off x="1923011" y="2951982"/>
          <a:ext cx="990942" cy="362769"/>
        </a:xfrm>
        <a:prstGeom prst="roundRect">
          <a:avLst>
            <a:gd name="adj" fmla="val 10000"/>
          </a:avLst>
        </a:prstGeom>
        <a:blipFill>
          <a:blip xmlns:r="http://schemas.openxmlformats.org/officeDocument/2006/relationships" r:embed="rId5"/>
          <a:stretch>
            <a:fillRect/>
          </a:stretch>
        </a:blipFill>
        <a:ln w="6350" cap="flat" cmpd="sng" algn="ctr">
          <a:solidFill>
            <a:srgbClr val="A5A5A5">
              <a:hueOff val="0"/>
              <a:satOff val="0"/>
              <a:lumOff val="0"/>
              <a:alphaOff val="0"/>
            </a:srgbClr>
          </a:solidFill>
          <a:prstDash val="solid"/>
          <a:miter lim="800000"/>
        </a:ln>
        <a:effectLst/>
      </dgm:spPr>
      <dgm:t>
        <a:bodyPr/>
        <a:lstStyle/>
        <a:p>
          <a:r>
            <a:rPr lang="en-US">
              <a:noFill/>
            </a:rPr>
            <a:t> </a:t>
          </a:r>
        </a:p>
      </dgm:t>
    </dgm:pt>
    <dgm:pt modelId="{537CEBFC-9B2A-4184-97D0-FAD254DF7320}" type="parTrans" cxnId="{D2AE8F09-4A6B-4122-A55E-C47C8914511B}">
      <dgm:prSet/>
      <dgm:spPr>
        <a:xfrm>
          <a:off x="2309285" y="2725529"/>
          <a:ext cx="91440" cy="166150"/>
        </a:xfrm>
        <a:custGeom>
          <a:avLst/>
          <a:gdLst/>
          <a:ahLst/>
          <a:cxnLst/>
          <a:rect l="0" t="0" r="0" b="0"/>
          <a:pathLst>
            <a:path>
              <a:moveTo>
                <a:pt x="45720" y="0"/>
              </a:moveTo>
              <a:lnTo>
                <a:pt x="45720" y="166150"/>
              </a:lnTo>
            </a:path>
          </a:pathLst>
        </a:custGeom>
        <a:noFill/>
        <a:ln w="12700" cap="flat" cmpd="sng" algn="ctr">
          <a:solidFill>
            <a:srgbClr val="A5A5A5">
              <a:shade val="80000"/>
              <a:hueOff val="0"/>
              <a:satOff val="0"/>
              <a:lumOff val="0"/>
              <a:alphaOff val="0"/>
            </a:srgbClr>
          </a:solidFill>
          <a:prstDash val="solid"/>
          <a:miter lim="800000"/>
        </a:ln>
        <a:effectLst/>
      </dgm:spPr>
      <dgm:t>
        <a:bodyPr/>
        <a:lstStyle/>
        <a:p>
          <a:endParaRPr lang="en-US"/>
        </a:p>
      </dgm:t>
    </dgm:pt>
    <dgm:pt modelId="{D21BB90C-5B1B-46DD-833D-110046959CC1}" type="sibTrans" cxnId="{D2AE8F09-4A6B-4122-A55E-C47C8914511B}">
      <dgm:prSet/>
      <dgm:spPr/>
      <dgm:t>
        <a:bodyPr/>
        <a:lstStyle/>
        <a:p>
          <a:endParaRPr lang="en-US"/>
        </a:p>
      </dgm:t>
    </dgm:pt>
    <dgm:pt modelId="{EFC61D3A-1581-4BFC-AF94-32558497EAE6}">
      <dgm:prSet custT="1"/>
      <dgm:spPr>
        <a:xfrm>
          <a:off x="3040907" y="2951982"/>
          <a:ext cx="1100596" cy="362769"/>
        </a:xfrm>
        <a:prstGeom prst="roundRect">
          <a:avLst>
            <a:gd name="adj" fmla="val 10000"/>
          </a:avLst>
        </a:prstGeom>
        <a:blipFill>
          <a:blip xmlns:r="http://schemas.openxmlformats.org/officeDocument/2006/relationships" r:embed="rId6"/>
          <a:stretch>
            <a:fillRect/>
          </a:stretch>
        </a:blipFill>
        <a:ln w="6350" cap="flat" cmpd="sng" algn="ctr">
          <a:solidFill>
            <a:srgbClr val="A5A5A5">
              <a:hueOff val="0"/>
              <a:satOff val="0"/>
              <a:lumOff val="0"/>
              <a:alphaOff val="0"/>
            </a:srgbClr>
          </a:solidFill>
          <a:prstDash val="solid"/>
          <a:miter lim="800000"/>
        </a:ln>
        <a:effectLst/>
      </dgm:spPr>
      <dgm:t>
        <a:bodyPr/>
        <a:lstStyle/>
        <a:p>
          <a:r>
            <a:rPr lang="en-US">
              <a:noFill/>
            </a:rPr>
            <a:t> </a:t>
          </a:r>
        </a:p>
      </dgm:t>
    </dgm:pt>
    <dgm:pt modelId="{3D68BCE8-2D86-4DFE-B33D-31E9C01B4B87}" type="parTrans" cxnId="{48DE4A2A-2AB4-4201-85E8-3D56E434A120}">
      <dgm:prSet/>
      <dgm:spPr>
        <a:xfrm>
          <a:off x="3482008" y="2725529"/>
          <a:ext cx="91440" cy="166150"/>
        </a:xfrm>
        <a:custGeom>
          <a:avLst/>
          <a:gdLst/>
          <a:ahLst/>
          <a:cxnLst/>
          <a:rect l="0" t="0" r="0" b="0"/>
          <a:pathLst>
            <a:path>
              <a:moveTo>
                <a:pt x="45720" y="0"/>
              </a:moveTo>
              <a:lnTo>
                <a:pt x="45720" y="166150"/>
              </a:lnTo>
            </a:path>
          </a:pathLst>
        </a:custGeom>
        <a:noFill/>
        <a:ln w="12700" cap="flat" cmpd="sng" algn="ctr">
          <a:solidFill>
            <a:srgbClr val="A5A5A5">
              <a:shade val="80000"/>
              <a:hueOff val="0"/>
              <a:satOff val="0"/>
              <a:lumOff val="0"/>
              <a:alphaOff val="0"/>
            </a:srgbClr>
          </a:solidFill>
          <a:prstDash val="solid"/>
          <a:miter lim="800000"/>
        </a:ln>
        <a:effectLst/>
      </dgm:spPr>
      <dgm:t>
        <a:bodyPr/>
        <a:lstStyle/>
        <a:p>
          <a:endParaRPr lang="en-US"/>
        </a:p>
      </dgm:t>
    </dgm:pt>
    <dgm:pt modelId="{F6EDD110-17AC-4979-9920-54D54A823187}" type="sibTrans" cxnId="{48DE4A2A-2AB4-4201-85E8-3D56E434A120}">
      <dgm:prSet/>
      <dgm:spPr/>
      <dgm:t>
        <a:bodyPr/>
        <a:lstStyle/>
        <a:p>
          <a:endParaRPr lang="en-US"/>
        </a:p>
      </dgm:t>
    </dgm:pt>
    <dgm:pt modelId="{387C1CB0-468B-4BFE-8930-7BBCED8BB637}" type="pres">
      <dgm:prSet presAssocID="{9C948F42-F5F3-452F-8E43-D0311C597D63}" presName="hierChild1" presStyleCnt="0">
        <dgm:presLayoutVars>
          <dgm:chPref val="1"/>
          <dgm:dir/>
          <dgm:animOne val="branch"/>
          <dgm:animLvl val="lvl"/>
          <dgm:resizeHandles/>
        </dgm:presLayoutVars>
      </dgm:prSet>
      <dgm:spPr/>
    </dgm:pt>
    <dgm:pt modelId="{115E1B10-6432-43F8-99EE-4233FFF9DA59}" type="pres">
      <dgm:prSet presAssocID="{BB753A7F-DEE6-4707-A561-E4E4063AA639}" presName="hierRoot1" presStyleCnt="0"/>
      <dgm:spPr/>
    </dgm:pt>
    <dgm:pt modelId="{8E3EDED2-BD90-4706-98CD-0491748995DE}" type="pres">
      <dgm:prSet presAssocID="{BB753A7F-DEE6-4707-A561-E4E4063AA639}" presName="composite" presStyleCnt="0"/>
      <dgm:spPr/>
    </dgm:pt>
    <dgm:pt modelId="{1C0714DA-8A23-403D-979D-50AE48C70276}" type="pres">
      <dgm:prSet presAssocID="{BB753A7F-DEE6-4707-A561-E4E4063AA639}" presName="background" presStyleLbl="node0" presStyleIdx="0" presStyleCnt="1"/>
      <dgm:spPr>
        <a:xfrm>
          <a:off x="3357584" y="776001"/>
          <a:ext cx="571290" cy="362769"/>
        </a:xfrm>
        <a:prstGeom prst="roundRect">
          <a:avLst>
            <a:gd name="adj" fmla="val 10000"/>
          </a:avLst>
        </a:prstGeom>
        <a:gradFill rotWithShape="0">
          <a:gsLst>
            <a:gs pos="0">
              <a:srgbClr val="A5A5A5">
                <a:hueOff val="0"/>
                <a:satOff val="0"/>
                <a:lumOff val="0"/>
                <a:alphaOff val="0"/>
                <a:lumMod val="110000"/>
                <a:satMod val="105000"/>
                <a:tint val="67000"/>
              </a:srgbClr>
            </a:gs>
            <a:gs pos="50000">
              <a:srgbClr val="A5A5A5">
                <a:hueOff val="0"/>
                <a:satOff val="0"/>
                <a:lumOff val="0"/>
                <a:alphaOff val="0"/>
                <a:lumMod val="105000"/>
                <a:satMod val="103000"/>
                <a:tint val="73000"/>
              </a:srgbClr>
            </a:gs>
            <a:gs pos="100000">
              <a:srgbClr val="A5A5A5">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pt>
    <dgm:pt modelId="{92B2C6CA-748C-4957-9C6D-228716DFDDC2}" type="pres">
      <dgm:prSet presAssocID="{BB753A7F-DEE6-4707-A561-E4E4063AA639}" presName="text" presStyleLbl="fgAcc0" presStyleIdx="0" presStyleCnt="1">
        <dgm:presLayoutVars>
          <dgm:chPref val="3"/>
        </dgm:presLayoutVars>
      </dgm:prSet>
      <dgm:spPr/>
    </dgm:pt>
    <dgm:pt modelId="{6EEF71C4-1BBF-4ECA-8330-691CBA3DDD0A}" type="pres">
      <dgm:prSet presAssocID="{BB753A7F-DEE6-4707-A561-E4E4063AA639}" presName="hierChild2" presStyleCnt="0"/>
      <dgm:spPr/>
    </dgm:pt>
    <dgm:pt modelId="{19BD2999-37DA-4397-A1DB-6AB3649E381D}" type="pres">
      <dgm:prSet presAssocID="{7DB7FA15-B16C-4219-A735-3CDE9C592EFD}" presName="Name10" presStyleLbl="parChTrans1D2" presStyleIdx="0" presStyleCnt="3"/>
      <dgm:spPr/>
    </dgm:pt>
    <dgm:pt modelId="{1820A2EB-AF2E-429F-A5CE-1CEC11FC80FB}" type="pres">
      <dgm:prSet presAssocID="{B3F0BA79-C511-41F7-AA9E-FFC4D7CDB8C9}" presName="hierRoot2" presStyleCnt="0"/>
      <dgm:spPr/>
    </dgm:pt>
    <dgm:pt modelId="{F8DB0DF0-B426-482C-BA5D-2B0D4428AA45}" type="pres">
      <dgm:prSet presAssocID="{B3F0BA79-C511-41F7-AA9E-FFC4D7CDB8C9}" presName="composite2" presStyleCnt="0"/>
      <dgm:spPr/>
    </dgm:pt>
    <dgm:pt modelId="{4A01561A-A628-43A4-8D30-41266B660577}" type="pres">
      <dgm:prSet presAssocID="{B3F0BA79-C511-41F7-AA9E-FFC4D7CDB8C9}" presName="background2" presStyleLbl="node2" presStyleIdx="0" presStyleCnt="3"/>
      <dgm:spPr>
        <a:xfrm>
          <a:off x="1331725" y="1304920"/>
          <a:ext cx="1119271" cy="362769"/>
        </a:xfrm>
        <a:prstGeom prst="roundRect">
          <a:avLst>
            <a:gd name="adj" fmla="val 10000"/>
          </a:avLst>
        </a:prstGeom>
        <a:gradFill rotWithShape="0">
          <a:gsLst>
            <a:gs pos="0">
              <a:srgbClr val="A5A5A5">
                <a:hueOff val="0"/>
                <a:satOff val="0"/>
                <a:lumOff val="0"/>
                <a:alphaOff val="0"/>
                <a:lumMod val="110000"/>
                <a:satMod val="105000"/>
                <a:tint val="67000"/>
              </a:srgbClr>
            </a:gs>
            <a:gs pos="50000">
              <a:srgbClr val="A5A5A5">
                <a:hueOff val="0"/>
                <a:satOff val="0"/>
                <a:lumOff val="0"/>
                <a:alphaOff val="0"/>
                <a:lumMod val="105000"/>
                <a:satMod val="103000"/>
                <a:tint val="73000"/>
              </a:srgbClr>
            </a:gs>
            <a:gs pos="100000">
              <a:srgbClr val="A5A5A5">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pt>
    <dgm:pt modelId="{9688C8E0-3F87-45F6-BD9E-2882CCE21C9C}" type="pres">
      <dgm:prSet presAssocID="{B3F0BA79-C511-41F7-AA9E-FFC4D7CDB8C9}" presName="text2" presStyleLbl="fgAcc2" presStyleIdx="0" presStyleCnt="3" custScaleX="195920">
        <dgm:presLayoutVars>
          <dgm:chPref val="3"/>
        </dgm:presLayoutVars>
      </dgm:prSet>
      <dgm:spPr/>
    </dgm:pt>
    <dgm:pt modelId="{5D177F2B-4A52-4321-8AED-C564EC4277D3}" type="pres">
      <dgm:prSet presAssocID="{B3F0BA79-C511-41F7-AA9E-FFC4D7CDB8C9}" presName="hierChild3" presStyleCnt="0"/>
      <dgm:spPr/>
    </dgm:pt>
    <dgm:pt modelId="{67752118-42CC-430B-974B-F2D78317C069}" type="pres">
      <dgm:prSet presAssocID="{E37ED5E2-1729-49F8-AF84-42C6CF142FF8}" presName="Name17" presStyleLbl="parChTrans1D3" presStyleIdx="0" presStyleCnt="4"/>
      <dgm:spPr/>
    </dgm:pt>
    <dgm:pt modelId="{CB0A17B9-1FAD-4A72-8903-9D082236B391}" type="pres">
      <dgm:prSet presAssocID="{F4F46DBB-CD7C-4080-96AF-359826E97FA6}" presName="hierRoot3" presStyleCnt="0"/>
      <dgm:spPr/>
    </dgm:pt>
    <dgm:pt modelId="{18FE63C9-4D26-42A9-9C6C-6BE74FBF5980}" type="pres">
      <dgm:prSet presAssocID="{F4F46DBB-CD7C-4080-96AF-359826E97FA6}" presName="composite3" presStyleCnt="0"/>
      <dgm:spPr/>
    </dgm:pt>
    <dgm:pt modelId="{599DD5A9-7B17-4F75-BBC7-8619AFBCD759}" type="pres">
      <dgm:prSet presAssocID="{F4F46DBB-CD7C-4080-96AF-359826E97FA6}" presName="background3" presStyleLbl="node3" presStyleIdx="0" presStyleCnt="4"/>
      <dgm:spPr>
        <a:xfrm>
          <a:off x="13186" y="1833840"/>
          <a:ext cx="1649845" cy="362769"/>
        </a:xfrm>
        <a:prstGeom prst="roundRect">
          <a:avLst>
            <a:gd name="adj" fmla="val 10000"/>
          </a:avLst>
        </a:prstGeom>
        <a:gradFill rotWithShape="0">
          <a:gsLst>
            <a:gs pos="0">
              <a:srgbClr val="A5A5A5">
                <a:hueOff val="0"/>
                <a:satOff val="0"/>
                <a:lumOff val="0"/>
                <a:alphaOff val="0"/>
                <a:lumMod val="110000"/>
                <a:satMod val="105000"/>
                <a:tint val="67000"/>
              </a:srgbClr>
            </a:gs>
            <a:gs pos="50000">
              <a:srgbClr val="A5A5A5">
                <a:hueOff val="0"/>
                <a:satOff val="0"/>
                <a:lumOff val="0"/>
                <a:alphaOff val="0"/>
                <a:lumMod val="105000"/>
                <a:satMod val="103000"/>
                <a:tint val="73000"/>
              </a:srgbClr>
            </a:gs>
            <a:gs pos="100000">
              <a:srgbClr val="A5A5A5">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pt>
    <dgm:pt modelId="{D0C23452-5AE7-4690-ABC3-743AA06532C5}" type="pres">
      <dgm:prSet presAssocID="{F4F46DBB-CD7C-4080-96AF-359826E97FA6}" presName="text3" presStyleLbl="fgAcc3" presStyleIdx="0" presStyleCnt="4" custScaleX="288793">
        <dgm:presLayoutVars>
          <dgm:chPref val="3"/>
        </dgm:presLayoutVars>
      </dgm:prSet>
      <dgm:spPr/>
    </dgm:pt>
    <dgm:pt modelId="{86CECB37-2BD9-43AA-A1C9-F720DCD6CF3F}" type="pres">
      <dgm:prSet presAssocID="{F4F46DBB-CD7C-4080-96AF-359826E97FA6}" presName="hierChild4" presStyleCnt="0"/>
      <dgm:spPr/>
    </dgm:pt>
    <dgm:pt modelId="{0A4F8902-891C-4830-89A7-0693D6B8FC1C}" type="pres">
      <dgm:prSet presAssocID="{D87C4ECC-EC46-4101-9C49-3531AC56E8B0}" presName="Name23" presStyleLbl="parChTrans1D4" presStyleIdx="0" presStyleCnt="8"/>
      <dgm:spPr/>
    </dgm:pt>
    <dgm:pt modelId="{628F4521-D499-4559-822A-0434801472E4}" type="pres">
      <dgm:prSet presAssocID="{2B520935-4378-4289-9432-6A6053221F25}" presName="hierRoot4" presStyleCnt="0"/>
      <dgm:spPr/>
    </dgm:pt>
    <dgm:pt modelId="{6DA94B06-8B13-45C9-ADC5-0315EE98DC1D}" type="pres">
      <dgm:prSet presAssocID="{2B520935-4378-4289-9432-6A6053221F25}" presName="composite4" presStyleCnt="0"/>
      <dgm:spPr/>
    </dgm:pt>
    <dgm:pt modelId="{892D344F-185A-4B34-AAEC-7A9A017402D7}" type="pres">
      <dgm:prSet presAssocID="{2B520935-4378-4289-9432-6A6053221F25}" presName="background4" presStyleLbl="node4" presStyleIdx="0" presStyleCnt="8"/>
      <dgm:spPr>
        <a:xfrm>
          <a:off x="87661" y="2362759"/>
          <a:ext cx="571290" cy="362769"/>
        </a:xfrm>
        <a:prstGeom prst="roundRect">
          <a:avLst>
            <a:gd name="adj" fmla="val 10000"/>
          </a:avLst>
        </a:prstGeom>
        <a:gradFill rotWithShape="0">
          <a:gsLst>
            <a:gs pos="0">
              <a:srgbClr val="A5A5A5">
                <a:hueOff val="0"/>
                <a:satOff val="0"/>
                <a:lumOff val="0"/>
                <a:alphaOff val="0"/>
                <a:lumMod val="110000"/>
                <a:satMod val="105000"/>
                <a:tint val="67000"/>
              </a:srgbClr>
            </a:gs>
            <a:gs pos="50000">
              <a:srgbClr val="A5A5A5">
                <a:hueOff val="0"/>
                <a:satOff val="0"/>
                <a:lumOff val="0"/>
                <a:alphaOff val="0"/>
                <a:lumMod val="105000"/>
                <a:satMod val="103000"/>
                <a:tint val="73000"/>
              </a:srgbClr>
            </a:gs>
            <a:gs pos="100000">
              <a:srgbClr val="A5A5A5">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pt>
    <dgm:pt modelId="{19383015-6B90-4B58-99FD-00D543084D62}" type="pres">
      <dgm:prSet presAssocID="{2B520935-4378-4289-9432-6A6053221F25}" presName="text4" presStyleLbl="fgAcc4" presStyleIdx="0" presStyleCnt="8">
        <dgm:presLayoutVars>
          <dgm:chPref val="3"/>
        </dgm:presLayoutVars>
      </dgm:prSet>
      <dgm:spPr/>
    </dgm:pt>
    <dgm:pt modelId="{CF21821A-7F6B-4903-BFCE-B15B6673021F}" type="pres">
      <dgm:prSet presAssocID="{2B520935-4378-4289-9432-6A6053221F25}" presName="hierChild5" presStyleCnt="0"/>
      <dgm:spPr/>
    </dgm:pt>
    <dgm:pt modelId="{957C1304-0565-46C6-876F-BA3952468EC8}" type="pres">
      <dgm:prSet presAssocID="{0A73E189-568F-493B-8E82-54764BDAD4CF}" presName="Name23" presStyleLbl="parChTrans1D4" presStyleIdx="1" presStyleCnt="8"/>
      <dgm:spPr/>
    </dgm:pt>
    <dgm:pt modelId="{3B58E153-6472-4509-82CB-A598C64AC2C3}" type="pres">
      <dgm:prSet presAssocID="{F7B0BB4A-719D-438F-8A2F-94B16270842C}" presName="hierRoot4" presStyleCnt="0"/>
      <dgm:spPr/>
    </dgm:pt>
    <dgm:pt modelId="{8EC2B98E-8BE9-4633-8D5C-3E8B9B0290D9}" type="pres">
      <dgm:prSet presAssocID="{F7B0BB4A-719D-438F-8A2F-94B16270842C}" presName="composite4" presStyleCnt="0"/>
      <dgm:spPr/>
    </dgm:pt>
    <dgm:pt modelId="{B7F95B7B-6475-46FB-93CF-4AA62A0E8927}" type="pres">
      <dgm:prSet presAssocID="{F7B0BB4A-719D-438F-8A2F-94B16270842C}" presName="background4" presStyleLbl="node4" presStyleIdx="1" presStyleCnt="8"/>
      <dgm:spPr>
        <a:xfrm>
          <a:off x="319" y="2891679"/>
          <a:ext cx="745973" cy="362769"/>
        </a:xfrm>
        <a:prstGeom prst="roundRect">
          <a:avLst>
            <a:gd name="adj" fmla="val 10000"/>
          </a:avLst>
        </a:prstGeom>
        <a:gradFill rotWithShape="0">
          <a:gsLst>
            <a:gs pos="0">
              <a:srgbClr val="A5A5A5">
                <a:hueOff val="0"/>
                <a:satOff val="0"/>
                <a:lumOff val="0"/>
                <a:alphaOff val="0"/>
                <a:lumMod val="110000"/>
                <a:satMod val="105000"/>
                <a:tint val="67000"/>
              </a:srgbClr>
            </a:gs>
            <a:gs pos="50000">
              <a:srgbClr val="A5A5A5">
                <a:hueOff val="0"/>
                <a:satOff val="0"/>
                <a:lumOff val="0"/>
                <a:alphaOff val="0"/>
                <a:lumMod val="105000"/>
                <a:satMod val="103000"/>
                <a:tint val="73000"/>
              </a:srgbClr>
            </a:gs>
            <a:gs pos="100000">
              <a:srgbClr val="A5A5A5">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pt>
    <dgm:pt modelId="{FA0ABB04-B129-4003-AABF-2AF4A89B4E5D}" type="pres">
      <dgm:prSet presAssocID="{F7B0BB4A-719D-438F-8A2F-94B16270842C}" presName="text4" presStyleLbl="fgAcc4" presStyleIdx="1" presStyleCnt="8" custScaleX="130577">
        <dgm:presLayoutVars>
          <dgm:chPref val="3"/>
        </dgm:presLayoutVars>
      </dgm:prSet>
      <dgm:spPr/>
    </dgm:pt>
    <dgm:pt modelId="{4AF60C4F-EAB6-48CB-ABE6-211201207442}" type="pres">
      <dgm:prSet presAssocID="{F7B0BB4A-719D-438F-8A2F-94B16270842C}" presName="hierChild5" presStyleCnt="0"/>
      <dgm:spPr/>
    </dgm:pt>
    <dgm:pt modelId="{9BED1F80-FA71-42D3-8EAF-F8D6FD0A4C29}" type="pres">
      <dgm:prSet presAssocID="{C5986F18-8825-400D-BB6D-34DDCE944120}" presName="Name23" presStyleLbl="parChTrans1D4" presStyleIdx="2" presStyleCnt="8"/>
      <dgm:spPr/>
    </dgm:pt>
    <dgm:pt modelId="{52387588-96D9-483C-B0EF-7D1148278DD1}" type="pres">
      <dgm:prSet presAssocID="{EF462CE1-A533-448D-870D-3B223455E349}" presName="hierRoot4" presStyleCnt="0"/>
      <dgm:spPr/>
    </dgm:pt>
    <dgm:pt modelId="{70A562B1-89CB-4126-99DC-B028C66C6998}" type="pres">
      <dgm:prSet presAssocID="{EF462CE1-A533-448D-870D-3B223455E349}" presName="composite4" presStyleCnt="0"/>
      <dgm:spPr/>
    </dgm:pt>
    <dgm:pt modelId="{E803BF42-91E5-41F9-BA4F-7BA262EB4967}" type="pres">
      <dgm:prSet presAssocID="{EF462CE1-A533-448D-870D-3B223455E349}" presName="background4" presStyleLbl="node4" presStyleIdx="2" presStyleCnt="8"/>
      <dgm:spPr>
        <a:xfrm>
          <a:off x="1017268" y="2362759"/>
          <a:ext cx="571290" cy="362769"/>
        </a:xfrm>
        <a:prstGeom prst="roundRect">
          <a:avLst>
            <a:gd name="adj" fmla="val 10000"/>
          </a:avLst>
        </a:prstGeom>
        <a:gradFill rotWithShape="0">
          <a:gsLst>
            <a:gs pos="0">
              <a:srgbClr val="A5A5A5">
                <a:hueOff val="0"/>
                <a:satOff val="0"/>
                <a:lumOff val="0"/>
                <a:alphaOff val="0"/>
                <a:lumMod val="110000"/>
                <a:satMod val="105000"/>
                <a:tint val="67000"/>
              </a:srgbClr>
            </a:gs>
            <a:gs pos="50000">
              <a:srgbClr val="A5A5A5">
                <a:hueOff val="0"/>
                <a:satOff val="0"/>
                <a:lumOff val="0"/>
                <a:alphaOff val="0"/>
                <a:lumMod val="105000"/>
                <a:satMod val="103000"/>
                <a:tint val="73000"/>
              </a:srgbClr>
            </a:gs>
            <a:gs pos="100000">
              <a:srgbClr val="A5A5A5">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pt>
    <dgm:pt modelId="{196FBBEF-7043-4874-99DD-5993A766FAC3}" type="pres">
      <dgm:prSet presAssocID="{EF462CE1-A533-448D-870D-3B223455E349}" presName="text4" presStyleLbl="fgAcc4" presStyleIdx="2" presStyleCnt="8">
        <dgm:presLayoutVars>
          <dgm:chPref val="3"/>
        </dgm:presLayoutVars>
      </dgm:prSet>
      <dgm:spPr/>
    </dgm:pt>
    <dgm:pt modelId="{D2E62EA3-BCAA-412C-9B6B-BD0E43B3FADA}" type="pres">
      <dgm:prSet presAssocID="{EF462CE1-A533-448D-870D-3B223455E349}" presName="hierChild5" presStyleCnt="0"/>
      <dgm:spPr/>
    </dgm:pt>
    <dgm:pt modelId="{A6B17604-C146-4FCC-85AA-C639FCBD75F1}" type="pres">
      <dgm:prSet presAssocID="{55AE817C-6B85-46D6-84A0-B7DF3731C9BE}" presName="Name23" presStyleLbl="parChTrans1D4" presStyleIdx="3" presStyleCnt="8"/>
      <dgm:spPr/>
    </dgm:pt>
    <dgm:pt modelId="{7DD0299E-4669-482E-9BC6-045285BDA59D}" type="pres">
      <dgm:prSet presAssocID="{238EC6F0-565E-47D1-8BEB-FC561E1CC85B}" presName="hierRoot4" presStyleCnt="0"/>
      <dgm:spPr/>
    </dgm:pt>
    <dgm:pt modelId="{A86C48DC-B114-49C5-9010-48FC1E93EADE}" type="pres">
      <dgm:prSet presAssocID="{238EC6F0-565E-47D1-8BEB-FC561E1CC85B}" presName="composite4" presStyleCnt="0"/>
      <dgm:spPr/>
    </dgm:pt>
    <dgm:pt modelId="{D77052F2-39CD-4DF0-A6E0-B0E87FDAA713}" type="pres">
      <dgm:prSet presAssocID="{238EC6F0-565E-47D1-8BEB-FC561E1CC85B}" presName="background4" presStyleLbl="node4" presStyleIdx="3" presStyleCnt="8"/>
      <dgm:spPr>
        <a:xfrm>
          <a:off x="873246" y="2891679"/>
          <a:ext cx="859334" cy="362769"/>
        </a:xfrm>
        <a:prstGeom prst="roundRect">
          <a:avLst>
            <a:gd name="adj" fmla="val 10000"/>
          </a:avLst>
        </a:prstGeom>
        <a:gradFill rotWithShape="0">
          <a:gsLst>
            <a:gs pos="0">
              <a:srgbClr val="A5A5A5">
                <a:hueOff val="0"/>
                <a:satOff val="0"/>
                <a:lumOff val="0"/>
                <a:alphaOff val="0"/>
                <a:lumMod val="110000"/>
                <a:satMod val="105000"/>
                <a:tint val="67000"/>
              </a:srgbClr>
            </a:gs>
            <a:gs pos="50000">
              <a:srgbClr val="A5A5A5">
                <a:hueOff val="0"/>
                <a:satOff val="0"/>
                <a:lumOff val="0"/>
                <a:alphaOff val="0"/>
                <a:lumMod val="105000"/>
                <a:satMod val="103000"/>
                <a:tint val="73000"/>
              </a:srgbClr>
            </a:gs>
            <a:gs pos="100000">
              <a:srgbClr val="A5A5A5">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pt>
    <dgm:pt modelId="{7F46915A-CEC6-443C-8BBB-9EA89F5D1DD7}" type="pres">
      <dgm:prSet presAssocID="{238EC6F0-565E-47D1-8BEB-FC561E1CC85B}" presName="text4" presStyleLbl="fgAcc4" presStyleIdx="3" presStyleCnt="8" custScaleX="150420">
        <dgm:presLayoutVars>
          <dgm:chPref val="3"/>
        </dgm:presLayoutVars>
      </dgm:prSet>
      <dgm:spPr/>
    </dgm:pt>
    <dgm:pt modelId="{E22AA21C-9890-4B08-84BF-70A191FBB1CE}" type="pres">
      <dgm:prSet presAssocID="{238EC6F0-565E-47D1-8BEB-FC561E1CC85B}" presName="hierChild5" presStyleCnt="0"/>
      <dgm:spPr/>
    </dgm:pt>
    <dgm:pt modelId="{96E97AA3-EF10-4013-8C1A-778760EFC76B}" type="pres">
      <dgm:prSet presAssocID="{BE067FF3-FE9C-48FE-9A60-61A3CFCB4E1F}" presName="Name17" presStyleLbl="parChTrans1D3" presStyleIdx="1" presStyleCnt="4"/>
      <dgm:spPr/>
    </dgm:pt>
    <dgm:pt modelId="{FF032414-0177-4458-9A41-7D410938A101}" type="pres">
      <dgm:prSet presAssocID="{1B97056C-7A9A-4E23-BDBE-1DFAEAE521D7}" presName="hierRoot3" presStyleCnt="0"/>
      <dgm:spPr/>
    </dgm:pt>
    <dgm:pt modelId="{07D23285-B31D-498E-A995-EDDA1BED6D47}" type="pres">
      <dgm:prSet presAssocID="{1B97056C-7A9A-4E23-BDBE-1DFAEAE521D7}" presName="composite3" presStyleCnt="0"/>
      <dgm:spPr/>
    </dgm:pt>
    <dgm:pt modelId="{A6D68C40-F984-499D-AC12-10833440F30B}" type="pres">
      <dgm:prSet presAssocID="{1B97056C-7A9A-4E23-BDBE-1DFAEAE521D7}" presName="background3" presStyleLbl="node3" presStyleIdx="1" presStyleCnt="4"/>
      <dgm:spPr>
        <a:xfrm>
          <a:off x="2113199" y="1833840"/>
          <a:ext cx="1656335" cy="362769"/>
        </a:xfrm>
        <a:prstGeom prst="roundRect">
          <a:avLst>
            <a:gd name="adj" fmla="val 10000"/>
          </a:avLst>
        </a:prstGeom>
        <a:gradFill rotWithShape="0">
          <a:gsLst>
            <a:gs pos="0">
              <a:srgbClr val="A5A5A5">
                <a:hueOff val="0"/>
                <a:satOff val="0"/>
                <a:lumOff val="0"/>
                <a:alphaOff val="0"/>
                <a:lumMod val="110000"/>
                <a:satMod val="105000"/>
                <a:tint val="67000"/>
              </a:srgbClr>
            </a:gs>
            <a:gs pos="50000">
              <a:srgbClr val="A5A5A5">
                <a:hueOff val="0"/>
                <a:satOff val="0"/>
                <a:lumOff val="0"/>
                <a:alphaOff val="0"/>
                <a:lumMod val="105000"/>
                <a:satMod val="103000"/>
                <a:tint val="73000"/>
              </a:srgbClr>
            </a:gs>
            <a:gs pos="100000">
              <a:srgbClr val="A5A5A5">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pt>
    <dgm:pt modelId="{A011F423-0641-4C05-998E-EAB2E00AE5D2}" type="pres">
      <dgm:prSet presAssocID="{1B97056C-7A9A-4E23-BDBE-1DFAEAE521D7}" presName="text3" presStyleLbl="fgAcc3" presStyleIdx="1" presStyleCnt="4" custScaleX="289929">
        <dgm:presLayoutVars>
          <dgm:chPref val="3"/>
        </dgm:presLayoutVars>
      </dgm:prSet>
      <dgm:spPr/>
    </dgm:pt>
    <dgm:pt modelId="{BE5766D1-362D-4EF5-A2E6-4FD70EA0A2C0}" type="pres">
      <dgm:prSet presAssocID="{1B97056C-7A9A-4E23-BDBE-1DFAEAE521D7}" presName="hierChild4" presStyleCnt="0"/>
      <dgm:spPr/>
    </dgm:pt>
    <dgm:pt modelId="{CB4B2DF2-091E-4507-AC74-9CBE64C2B7B5}" type="pres">
      <dgm:prSet presAssocID="{C7908586-B8B5-4E83-BACD-01B5AB820F9B}" presName="Name23" presStyleLbl="parChTrans1D4" presStyleIdx="4" presStyleCnt="8"/>
      <dgm:spPr/>
    </dgm:pt>
    <dgm:pt modelId="{8F639EB9-3DC6-48F5-B368-1FCBEB1A0126}" type="pres">
      <dgm:prSet presAssocID="{B9F69161-9E94-4AC3-A404-A77910467885}" presName="hierRoot4" presStyleCnt="0"/>
      <dgm:spPr/>
    </dgm:pt>
    <dgm:pt modelId="{4E8C7314-CE6F-450C-B31E-2147B9DA2712}" type="pres">
      <dgm:prSet presAssocID="{B9F69161-9E94-4AC3-A404-A77910467885}" presName="composite4" presStyleCnt="0"/>
      <dgm:spPr/>
    </dgm:pt>
    <dgm:pt modelId="{90A3AF47-6E4A-4EB3-99C0-75F519273E0C}" type="pres">
      <dgm:prSet presAssocID="{B9F69161-9E94-4AC3-A404-A77910467885}" presName="background4" presStyleLbl="node4" presStyleIdx="4" presStyleCnt="8"/>
      <dgm:spPr>
        <a:xfrm>
          <a:off x="2069360" y="2362759"/>
          <a:ext cx="571290" cy="362769"/>
        </a:xfrm>
        <a:prstGeom prst="roundRect">
          <a:avLst>
            <a:gd name="adj" fmla="val 10000"/>
          </a:avLst>
        </a:prstGeom>
        <a:gradFill rotWithShape="0">
          <a:gsLst>
            <a:gs pos="0">
              <a:srgbClr val="A5A5A5">
                <a:hueOff val="0"/>
                <a:satOff val="0"/>
                <a:lumOff val="0"/>
                <a:alphaOff val="0"/>
                <a:lumMod val="110000"/>
                <a:satMod val="105000"/>
                <a:tint val="67000"/>
              </a:srgbClr>
            </a:gs>
            <a:gs pos="50000">
              <a:srgbClr val="A5A5A5">
                <a:hueOff val="0"/>
                <a:satOff val="0"/>
                <a:lumOff val="0"/>
                <a:alphaOff val="0"/>
                <a:lumMod val="105000"/>
                <a:satMod val="103000"/>
                <a:tint val="73000"/>
              </a:srgbClr>
            </a:gs>
            <a:gs pos="100000">
              <a:srgbClr val="A5A5A5">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pt>
    <dgm:pt modelId="{E708C7C8-7651-477D-9504-00CAA4E7DFE8}" type="pres">
      <dgm:prSet presAssocID="{B9F69161-9E94-4AC3-A404-A77910467885}" presName="text4" presStyleLbl="fgAcc4" presStyleIdx="4" presStyleCnt="8">
        <dgm:presLayoutVars>
          <dgm:chPref val="3"/>
        </dgm:presLayoutVars>
      </dgm:prSet>
      <dgm:spPr/>
    </dgm:pt>
    <dgm:pt modelId="{26B4D2D1-2366-41C3-8A24-BD4E2A19983E}" type="pres">
      <dgm:prSet presAssocID="{B9F69161-9E94-4AC3-A404-A77910467885}" presName="hierChild5" presStyleCnt="0"/>
      <dgm:spPr/>
    </dgm:pt>
    <dgm:pt modelId="{C3482F06-C553-40C4-BD62-08F552585EC1}" type="pres">
      <dgm:prSet presAssocID="{537CEBFC-9B2A-4184-97D0-FAD254DF7320}" presName="Name23" presStyleLbl="parChTrans1D4" presStyleIdx="5" presStyleCnt="8"/>
      <dgm:spPr/>
    </dgm:pt>
    <dgm:pt modelId="{764DD5E0-BCEF-4460-8151-89DB9C3FDB5D}" type="pres">
      <dgm:prSet presAssocID="{C709CDE5-5B04-4323-9256-D5F1802F4683}" presName="hierRoot4" presStyleCnt="0"/>
      <dgm:spPr/>
    </dgm:pt>
    <dgm:pt modelId="{8C9EEB7C-0CBC-4967-BD19-049AD83DEA27}" type="pres">
      <dgm:prSet presAssocID="{C709CDE5-5B04-4323-9256-D5F1802F4683}" presName="composite4" presStyleCnt="0"/>
      <dgm:spPr/>
    </dgm:pt>
    <dgm:pt modelId="{FBD0AD57-51F8-4EC7-970C-3323B5EB1947}" type="pres">
      <dgm:prSet presAssocID="{C709CDE5-5B04-4323-9256-D5F1802F4683}" presName="background4" presStyleLbl="node4" presStyleIdx="5" presStyleCnt="8"/>
      <dgm:spPr>
        <a:xfrm>
          <a:off x="1859534" y="2891679"/>
          <a:ext cx="990942" cy="362769"/>
        </a:xfrm>
        <a:prstGeom prst="roundRect">
          <a:avLst>
            <a:gd name="adj" fmla="val 10000"/>
          </a:avLst>
        </a:prstGeom>
        <a:gradFill rotWithShape="0">
          <a:gsLst>
            <a:gs pos="0">
              <a:srgbClr val="A5A5A5">
                <a:hueOff val="0"/>
                <a:satOff val="0"/>
                <a:lumOff val="0"/>
                <a:alphaOff val="0"/>
                <a:lumMod val="110000"/>
                <a:satMod val="105000"/>
                <a:tint val="67000"/>
              </a:srgbClr>
            </a:gs>
            <a:gs pos="50000">
              <a:srgbClr val="A5A5A5">
                <a:hueOff val="0"/>
                <a:satOff val="0"/>
                <a:lumOff val="0"/>
                <a:alphaOff val="0"/>
                <a:lumMod val="105000"/>
                <a:satMod val="103000"/>
                <a:tint val="73000"/>
              </a:srgbClr>
            </a:gs>
            <a:gs pos="100000">
              <a:srgbClr val="A5A5A5">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pt>
    <dgm:pt modelId="{0D816D0B-BB71-4D94-A54F-3729ACE5332C}" type="pres">
      <dgm:prSet presAssocID="{C709CDE5-5B04-4323-9256-D5F1802F4683}" presName="text4" presStyleLbl="fgAcc4" presStyleIdx="5" presStyleCnt="8" custScaleX="173457">
        <dgm:presLayoutVars>
          <dgm:chPref val="3"/>
        </dgm:presLayoutVars>
      </dgm:prSet>
      <dgm:spPr/>
    </dgm:pt>
    <dgm:pt modelId="{FFE7931F-6FAE-4F73-8AA8-B53DBA367D62}" type="pres">
      <dgm:prSet presAssocID="{C709CDE5-5B04-4323-9256-D5F1802F4683}" presName="hierChild5" presStyleCnt="0"/>
      <dgm:spPr/>
    </dgm:pt>
    <dgm:pt modelId="{D3533BF9-5E37-4863-9C1B-97A646385CEA}" type="pres">
      <dgm:prSet presAssocID="{1D38AEAE-D958-458A-9C16-5D18D5D4F194}" presName="Name23" presStyleLbl="parChTrans1D4" presStyleIdx="6" presStyleCnt="8"/>
      <dgm:spPr/>
    </dgm:pt>
    <dgm:pt modelId="{F0FA6CDD-68A2-4CD8-877F-ECB8B8331D3C}" type="pres">
      <dgm:prSet presAssocID="{6F46E98E-D5D6-4962-A0C7-2B48AE942384}" presName="hierRoot4" presStyleCnt="0"/>
      <dgm:spPr/>
    </dgm:pt>
    <dgm:pt modelId="{92907DCC-E3E3-4B36-ABF1-9ABD7B83BB9E}" type="pres">
      <dgm:prSet presAssocID="{6F46E98E-D5D6-4962-A0C7-2B48AE942384}" presName="composite4" presStyleCnt="0"/>
      <dgm:spPr/>
    </dgm:pt>
    <dgm:pt modelId="{464AB22F-2B85-4368-BBF6-C98AACCA49F5}" type="pres">
      <dgm:prSet presAssocID="{6F46E98E-D5D6-4962-A0C7-2B48AE942384}" presName="background4" presStyleLbl="node4" presStyleIdx="6" presStyleCnt="8"/>
      <dgm:spPr>
        <a:xfrm>
          <a:off x="3242083" y="2362759"/>
          <a:ext cx="571290" cy="362769"/>
        </a:xfrm>
        <a:prstGeom prst="roundRect">
          <a:avLst>
            <a:gd name="adj" fmla="val 10000"/>
          </a:avLst>
        </a:prstGeom>
        <a:gradFill rotWithShape="0">
          <a:gsLst>
            <a:gs pos="0">
              <a:srgbClr val="A5A5A5">
                <a:hueOff val="0"/>
                <a:satOff val="0"/>
                <a:lumOff val="0"/>
                <a:alphaOff val="0"/>
                <a:lumMod val="110000"/>
                <a:satMod val="105000"/>
                <a:tint val="67000"/>
              </a:srgbClr>
            </a:gs>
            <a:gs pos="50000">
              <a:srgbClr val="A5A5A5">
                <a:hueOff val="0"/>
                <a:satOff val="0"/>
                <a:lumOff val="0"/>
                <a:alphaOff val="0"/>
                <a:lumMod val="105000"/>
                <a:satMod val="103000"/>
                <a:tint val="73000"/>
              </a:srgbClr>
            </a:gs>
            <a:gs pos="100000">
              <a:srgbClr val="A5A5A5">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pt>
    <dgm:pt modelId="{546E65C1-D3BA-4161-9587-7D737F126CB0}" type="pres">
      <dgm:prSet presAssocID="{6F46E98E-D5D6-4962-A0C7-2B48AE942384}" presName="text4" presStyleLbl="fgAcc4" presStyleIdx="6" presStyleCnt="8">
        <dgm:presLayoutVars>
          <dgm:chPref val="3"/>
        </dgm:presLayoutVars>
      </dgm:prSet>
      <dgm:spPr/>
    </dgm:pt>
    <dgm:pt modelId="{444CBCA7-52E9-4143-AC3B-8FEFE596C632}" type="pres">
      <dgm:prSet presAssocID="{6F46E98E-D5D6-4962-A0C7-2B48AE942384}" presName="hierChild5" presStyleCnt="0"/>
      <dgm:spPr/>
    </dgm:pt>
    <dgm:pt modelId="{770B314E-B316-41C7-BB9B-7D16B23B8B6C}" type="pres">
      <dgm:prSet presAssocID="{3D68BCE8-2D86-4DFE-B33D-31E9C01B4B87}" presName="Name23" presStyleLbl="parChTrans1D4" presStyleIdx="7" presStyleCnt="8"/>
      <dgm:spPr/>
    </dgm:pt>
    <dgm:pt modelId="{1547A2F2-D9D3-4705-AECF-31F77B81340E}" type="pres">
      <dgm:prSet presAssocID="{EFC61D3A-1581-4BFC-AF94-32558497EAE6}" presName="hierRoot4" presStyleCnt="0"/>
      <dgm:spPr/>
    </dgm:pt>
    <dgm:pt modelId="{0DB979B5-57F5-4843-8B1F-424DDFE32A95}" type="pres">
      <dgm:prSet presAssocID="{EFC61D3A-1581-4BFC-AF94-32558497EAE6}" presName="composite4" presStyleCnt="0"/>
      <dgm:spPr/>
    </dgm:pt>
    <dgm:pt modelId="{CCB21190-295C-47AF-999C-79667ED981C9}" type="pres">
      <dgm:prSet presAssocID="{EFC61D3A-1581-4BFC-AF94-32558497EAE6}" presName="background4" presStyleLbl="node4" presStyleIdx="7" presStyleCnt="8"/>
      <dgm:spPr>
        <a:xfrm>
          <a:off x="2977430" y="2891679"/>
          <a:ext cx="1100596" cy="362769"/>
        </a:xfrm>
        <a:prstGeom prst="roundRect">
          <a:avLst>
            <a:gd name="adj" fmla="val 10000"/>
          </a:avLst>
        </a:prstGeom>
        <a:gradFill rotWithShape="0">
          <a:gsLst>
            <a:gs pos="0">
              <a:srgbClr val="A5A5A5">
                <a:hueOff val="0"/>
                <a:satOff val="0"/>
                <a:lumOff val="0"/>
                <a:alphaOff val="0"/>
                <a:lumMod val="110000"/>
                <a:satMod val="105000"/>
                <a:tint val="67000"/>
              </a:srgbClr>
            </a:gs>
            <a:gs pos="50000">
              <a:srgbClr val="A5A5A5">
                <a:hueOff val="0"/>
                <a:satOff val="0"/>
                <a:lumOff val="0"/>
                <a:alphaOff val="0"/>
                <a:lumMod val="105000"/>
                <a:satMod val="103000"/>
                <a:tint val="73000"/>
              </a:srgbClr>
            </a:gs>
            <a:gs pos="100000">
              <a:srgbClr val="A5A5A5">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pt>
    <dgm:pt modelId="{A3397A51-60B6-48D7-9B0B-3ED24423B7C5}" type="pres">
      <dgm:prSet presAssocID="{EFC61D3A-1581-4BFC-AF94-32558497EAE6}" presName="text4" presStyleLbl="fgAcc4" presStyleIdx="7" presStyleCnt="8" custScaleX="192651">
        <dgm:presLayoutVars>
          <dgm:chPref val="3"/>
        </dgm:presLayoutVars>
      </dgm:prSet>
      <dgm:spPr/>
    </dgm:pt>
    <dgm:pt modelId="{89432A20-B05A-4C66-869D-4197A9E57DCC}" type="pres">
      <dgm:prSet presAssocID="{EFC61D3A-1581-4BFC-AF94-32558497EAE6}" presName="hierChild5" presStyleCnt="0"/>
      <dgm:spPr/>
    </dgm:pt>
    <dgm:pt modelId="{3027E588-C5D3-4DAA-8456-F02E549D1703}" type="pres">
      <dgm:prSet presAssocID="{E3D810F5-BA97-4B6B-96C7-D36F9771AB4A}" presName="Name10" presStyleLbl="parChTrans1D2" presStyleIdx="1" presStyleCnt="3"/>
      <dgm:spPr/>
    </dgm:pt>
    <dgm:pt modelId="{85D71529-D974-4894-8C34-464A699077D7}" type="pres">
      <dgm:prSet presAssocID="{17B2A877-340E-458B-A69C-4C8A739F4D79}" presName="hierRoot2" presStyleCnt="0"/>
      <dgm:spPr/>
    </dgm:pt>
    <dgm:pt modelId="{F192635E-C3BC-4CEA-9566-73AFE00DCE3B}" type="pres">
      <dgm:prSet presAssocID="{17B2A877-340E-458B-A69C-4C8A739F4D79}" presName="composite2" presStyleCnt="0"/>
      <dgm:spPr/>
    </dgm:pt>
    <dgm:pt modelId="{32D09672-510D-4E69-9E21-B6CBA3DE8E63}" type="pres">
      <dgm:prSet presAssocID="{17B2A877-340E-458B-A69C-4C8A739F4D79}" presName="background2" presStyleLbl="node2" presStyleIdx="1" presStyleCnt="3"/>
      <dgm:spPr>
        <a:xfrm>
          <a:off x="3784258" y="1304920"/>
          <a:ext cx="1019672" cy="362769"/>
        </a:xfrm>
        <a:prstGeom prst="roundRect">
          <a:avLst>
            <a:gd name="adj" fmla="val 10000"/>
          </a:avLst>
        </a:prstGeom>
        <a:gradFill rotWithShape="0">
          <a:gsLst>
            <a:gs pos="0">
              <a:srgbClr val="A5A5A5">
                <a:hueOff val="0"/>
                <a:satOff val="0"/>
                <a:lumOff val="0"/>
                <a:alphaOff val="0"/>
                <a:lumMod val="110000"/>
                <a:satMod val="105000"/>
                <a:tint val="67000"/>
              </a:srgbClr>
            </a:gs>
            <a:gs pos="50000">
              <a:srgbClr val="A5A5A5">
                <a:hueOff val="0"/>
                <a:satOff val="0"/>
                <a:lumOff val="0"/>
                <a:alphaOff val="0"/>
                <a:lumMod val="105000"/>
                <a:satMod val="103000"/>
                <a:tint val="73000"/>
              </a:srgbClr>
            </a:gs>
            <a:gs pos="100000">
              <a:srgbClr val="A5A5A5">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pt>
    <dgm:pt modelId="{96337E7F-2BAB-400B-A28C-76A5A05C1CFF}" type="pres">
      <dgm:prSet presAssocID="{17B2A877-340E-458B-A69C-4C8A739F4D79}" presName="text2" presStyleLbl="fgAcc2" presStyleIdx="1" presStyleCnt="3" custScaleX="178486">
        <dgm:presLayoutVars>
          <dgm:chPref val="3"/>
        </dgm:presLayoutVars>
      </dgm:prSet>
      <dgm:spPr/>
    </dgm:pt>
    <dgm:pt modelId="{6A24E40B-E128-47E1-950B-0AAC6866AD27}" type="pres">
      <dgm:prSet presAssocID="{17B2A877-340E-458B-A69C-4C8A739F4D79}" presName="hierChild3" presStyleCnt="0"/>
      <dgm:spPr/>
    </dgm:pt>
    <dgm:pt modelId="{F0181F22-7420-4016-BBC7-ACDCE41BDB07}" type="pres">
      <dgm:prSet presAssocID="{5F21BB2A-5D35-42E8-89AC-2C5C0C90C133}" presName="Name17" presStyleLbl="parChTrans1D3" presStyleIdx="2" presStyleCnt="4"/>
      <dgm:spPr/>
    </dgm:pt>
    <dgm:pt modelId="{F7F459C7-5739-439F-8338-D636FCD80EA9}" type="pres">
      <dgm:prSet presAssocID="{D45D5B29-7073-4B35-B195-A2D50DCDDBE9}" presName="hierRoot3" presStyleCnt="0"/>
      <dgm:spPr/>
    </dgm:pt>
    <dgm:pt modelId="{E9DF3096-B56E-4BCD-8861-22A881A8C4BE}" type="pres">
      <dgm:prSet presAssocID="{D45D5B29-7073-4B35-B195-A2D50DCDDBE9}" presName="composite3" presStyleCnt="0"/>
      <dgm:spPr/>
    </dgm:pt>
    <dgm:pt modelId="{FAC21AF4-3F07-40DD-96B9-0903F1C9C6DD}" type="pres">
      <dgm:prSet presAssocID="{D45D5B29-7073-4B35-B195-A2D50DCDDBE9}" presName="background3" presStyleLbl="node3" presStyleIdx="2" presStyleCnt="4"/>
      <dgm:spPr>
        <a:xfrm>
          <a:off x="3896488" y="1833840"/>
          <a:ext cx="795213" cy="362769"/>
        </a:xfrm>
        <a:prstGeom prst="roundRect">
          <a:avLst>
            <a:gd name="adj" fmla="val 10000"/>
          </a:avLst>
        </a:prstGeom>
        <a:gradFill rotWithShape="0">
          <a:gsLst>
            <a:gs pos="0">
              <a:srgbClr val="A5A5A5">
                <a:hueOff val="0"/>
                <a:satOff val="0"/>
                <a:lumOff val="0"/>
                <a:alphaOff val="0"/>
                <a:lumMod val="110000"/>
                <a:satMod val="105000"/>
                <a:tint val="67000"/>
              </a:srgbClr>
            </a:gs>
            <a:gs pos="50000">
              <a:srgbClr val="A5A5A5">
                <a:hueOff val="0"/>
                <a:satOff val="0"/>
                <a:lumOff val="0"/>
                <a:alphaOff val="0"/>
                <a:lumMod val="105000"/>
                <a:satMod val="103000"/>
                <a:tint val="73000"/>
              </a:srgbClr>
            </a:gs>
            <a:gs pos="100000">
              <a:srgbClr val="A5A5A5">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pt>
    <dgm:pt modelId="{E4902F07-0804-4675-9F58-C515B40E3799}" type="pres">
      <dgm:prSet presAssocID="{D45D5B29-7073-4B35-B195-A2D50DCDDBE9}" presName="text3" presStyleLbl="fgAcc3" presStyleIdx="2" presStyleCnt="4" custScaleX="139196">
        <dgm:presLayoutVars>
          <dgm:chPref val="3"/>
        </dgm:presLayoutVars>
      </dgm:prSet>
      <dgm:spPr/>
    </dgm:pt>
    <dgm:pt modelId="{95233185-F1C9-4534-A234-586498F38734}" type="pres">
      <dgm:prSet presAssocID="{D45D5B29-7073-4B35-B195-A2D50DCDDBE9}" presName="hierChild4" presStyleCnt="0"/>
      <dgm:spPr/>
    </dgm:pt>
    <dgm:pt modelId="{623FC64F-794C-43EA-AA49-4C63B97AAA4C}" type="pres">
      <dgm:prSet presAssocID="{0AE2AB40-6648-4086-8422-AF7EB4BF68DA}" presName="Name10" presStyleLbl="parChTrans1D2" presStyleIdx="2" presStyleCnt="3"/>
      <dgm:spPr/>
    </dgm:pt>
    <dgm:pt modelId="{34445F81-622D-4B93-B589-14E7A1A5E577}" type="pres">
      <dgm:prSet presAssocID="{4DEC07A0-9015-415C-B751-B9788125EED0}" presName="hierRoot2" presStyleCnt="0"/>
      <dgm:spPr/>
    </dgm:pt>
    <dgm:pt modelId="{0FA073D3-8C77-4948-95FF-70892F713E48}" type="pres">
      <dgm:prSet presAssocID="{4DEC07A0-9015-415C-B751-B9788125EED0}" presName="composite2" presStyleCnt="0"/>
      <dgm:spPr/>
    </dgm:pt>
    <dgm:pt modelId="{20FA45E4-E921-4E81-B868-FBFA86D0CA64}" type="pres">
      <dgm:prSet presAssocID="{4DEC07A0-9015-415C-B751-B9788125EED0}" presName="background2" presStyleLbl="node2" presStyleIdx="2" presStyleCnt="3"/>
      <dgm:spPr>
        <a:xfrm>
          <a:off x="4930884" y="1304920"/>
          <a:ext cx="1023849" cy="362769"/>
        </a:xfrm>
        <a:prstGeom prst="roundRect">
          <a:avLst>
            <a:gd name="adj" fmla="val 10000"/>
          </a:avLst>
        </a:prstGeom>
        <a:gradFill rotWithShape="0">
          <a:gsLst>
            <a:gs pos="0">
              <a:srgbClr val="A5A5A5">
                <a:hueOff val="0"/>
                <a:satOff val="0"/>
                <a:lumOff val="0"/>
                <a:alphaOff val="0"/>
                <a:lumMod val="110000"/>
                <a:satMod val="105000"/>
                <a:tint val="67000"/>
              </a:srgbClr>
            </a:gs>
            <a:gs pos="50000">
              <a:srgbClr val="A5A5A5">
                <a:hueOff val="0"/>
                <a:satOff val="0"/>
                <a:lumOff val="0"/>
                <a:alphaOff val="0"/>
                <a:lumMod val="105000"/>
                <a:satMod val="103000"/>
                <a:tint val="73000"/>
              </a:srgbClr>
            </a:gs>
            <a:gs pos="100000">
              <a:srgbClr val="A5A5A5">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pt>
    <dgm:pt modelId="{729D22B5-6BE0-4A67-8B1D-FD4DE59CFD40}" type="pres">
      <dgm:prSet presAssocID="{4DEC07A0-9015-415C-B751-B9788125EED0}" presName="text2" presStyleLbl="fgAcc2" presStyleIdx="2" presStyleCnt="3" custScaleX="179217">
        <dgm:presLayoutVars>
          <dgm:chPref val="3"/>
        </dgm:presLayoutVars>
      </dgm:prSet>
      <dgm:spPr/>
    </dgm:pt>
    <dgm:pt modelId="{E4618F61-0779-4D96-B96D-74F5D0647263}" type="pres">
      <dgm:prSet presAssocID="{4DEC07A0-9015-415C-B751-B9788125EED0}" presName="hierChild3" presStyleCnt="0"/>
      <dgm:spPr/>
    </dgm:pt>
    <dgm:pt modelId="{AB914F88-9900-4F84-AE9A-156A64770A70}" type="pres">
      <dgm:prSet presAssocID="{C55D4330-B1CE-4FFA-81BC-D4CD28AFA462}" presName="Name17" presStyleLbl="parChTrans1D3" presStyleIdx="3" presStyleCnt="4"/>
      <dgm:spPr/>
    </dgm:pt>
    <dgm:pt modelId="{E271B6A7-1E76-43A4-8627-5EE3672BA51C}" type="pres">
      <dgm:prSet presAssocID="{D28641B9-D9B9-483E-B048-B51DE514F3D4}" presName="hierRoot3" presStyleCnt="0"/>
      <dgm:spPr/>
    </dgm:pt>
    <dgm:pt modelId="{35E3EB1E-00D0-4EB1-B84B-D940EA2911C6}" type="pres">
      <dgm:prSet presAssocID="{D28641B9-D9B9-483E-B048-B51DE514F3D4}" presName="composite3" presStyleCnt="0"/>
      <dgm:spPr/>
    </dgm:pt>
    <dgm:pt modelId="{80E2F978-F129-4651-8FD9-E5B3FDC42F74}" type="pres">
      <dgm:prSet presAssocID="{D28641B9-D9B9-483E-B048-B51DE514F3D4}" presName="background3" presStyleLbl="node3" presStyleIdx="3" presStyleCnt="4"/>
      <dgm:spPr>
        <a:xfrm>
          <a:off x="5020894" y="1833840"/>
          <a:ext cx="843829" cy="362769"/>
        </a:xfrm>
        <a:prstGeom prst="roundRect">
          <a:avLst>
            <a:gd name="adj" fmla="val 10000"/>
          </a:avLst>
        </a:prstGeom>
        <a:gradFill rotWithShape="0">
          <a:gsLst>
            <a:gs pos="0">
              <a:srgbClr val="A5A5A5">
                <a:hueOff val="0"/>
                <a:satOff val="0"/>
                <a:lumOff val="0"/>
                <a:alphaOff val="0"/>
                <a:lumMod val="110000"/>
                <a:satMod val="105000"/>
                <a:tint val="67000"/>
              </a:srgbClr>
            </a:gs>
            <a:gs pos="50000">
              <a:srgbClr val="A5A5A5">
                <a:hueOff val="0"/>
                <a:satOff val="0"/>
                <a:lumOff val="0"/>
                <a:alphaOff val="0"/>
                <a:lumMod val="105000"/>
                <a:satMod val="103000"/>
                <a:tint val="73000"/>
              </a:srgbClr>
            </a:gs>
            <a:gs pos="100000">
              <a:srgbClr val="A5A5A5">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pt>
    <dgm:pt modelId="{95C34DDB-263B-40D7-A5DF-4363BB706353}" type="pres">
      <dgm:prSet presAssocID="{D28641B9-D9B9-483E-B048-B51DE514F3D4}" presName="text3" presStyleLbl="fgAcc3" presStyleIdx="3" presStyleCnt="4" custScaleX="147706">
        <dgm:presLayoutVars>
          <dgm:chPref val="3"/>
        </dgm:presLayoutVars>
      </dgm:prSet>
      <dgm:spPr/>
    </dgm:pt>
    <dgm:pt modelId="{18F6DE97-B2D1-4C1D-89A0-F57000E607AF}" type="pres">
      <dgm:prSet presAssocID="{D28641B9-D9B9-483E-B048-B51DE514F3D4}" presName="hierChild4" presStyleCnt="0"/>
      <dgm:spPr/>
    </dgm:pt>
  </dgm:ptLst>
  <dgm:cxnLst>
    <dgm:cxn modelId="{E93D4402-04E3-4AA5-9490-BE0797FDBB94}" type="presOf" srcId="{5F21BB2A-5D35-42E8-89AC-2C5C0C90C133}" destId="{F0181F22-7420-4016-BBC7-ACDCE41BDB07}" srcOrd="0" destOrd="0" presId="urn:microsoft.com/office/officeart/2005/8/layout/hierarchy1"/>
    <dgm:cxn modelId="{D2AE8F09-4A6B-4122-A55E-C47C8914511B}" srcId="{B9F69161-9E94-4AC3-A404-A77910467885}" destId="{C709CDE5-5B04-4323-9256-D5F1802F4683}" srcOrd="0" destOrd="0" parTransId="{537CEBFC-9B2A-4184-97D0-FAD254DF7320}" sibTransId="{D21BB90C-5B1B-46DD-833D-110046959CC1}"/>
    <dgm:cxn modelId="{36940E0D-2541-4E7E-B3FE-F1B36F8B2A1A}" type="presOf" srcId="{B3F0BA79-C511-41F7-AA9E-FFC4D7CDB8C9}" destId="{9688C8E0-3F87-45F6-BD9E-2882CCE21C9C}" srcOrd="0" destOrd="0" presId="urn:microsoft.com/office/officeart/2005/8/layout/hierarchy1"/>
    <dgm:cxn modelId="{4FB53F10-291D-4049-8213-44571A292A61}" type="presOf" srcId="{EFC61D3A-1581-4BFC-AF94-32558497EAE6}" destId="{A3397A51-60B6-48D7-9B0B-3ED24423B7C5}" srcOrd="0" destOrd="0" presId="urn:microsoft.com/office/officeart/2005/8/layout/hierarchy1"/>
    <dgm:cxn modelId="{48DE4A2A-2AB4-4201-85E8-3D56E434A120}" srcId="{6F46E98E-D5D6-4962-A0C7-2B48AE942384}" destId="{EFC61D3A-1581-4BFC-AF94-32558497EAE6}" srcOrd="0" destOrd="0" parTransId="{3D68BCE8-2D86-4DFE-B33D-31E9C01B4B87}" sibTransId="{F6EDD110-17AC-4979-9920-54D54A823187}"/>
    <dgm:cxn modelId="{ED7A812B-08FC-4218-87A0-653D5A8524C7}" srcId="{2B520935-4378-4289-9432-6A6053221F25}" destId="{F7B0BB4A-719D-438F-8A2F-94B16270842C}" srcOrd="0" destOrd="0" parTransId="{0A73E189-568F-493B-8E82-54764BDAD4CF}" sibTransId="{7F549889-D4FE-443A-A81C-D0D8872DFF30}"/>
    <dgm:cxn modelId="{F8EDB12C-8DA9-486E-9DDC-A07D6621A543}" type="presOf" srcId="{B9F69161-9E94-4AC3-A404-A77910467885}" destId="{E708C7C8-7651-477D-9504-00CAA4E7DFE8}" srcOrd="0" destOrd="0" presId="urn:microsoft.com/office/officeart/2005/8/layout/hierarchy1"/>
    <dgm:cxn modelId="{BA4BE630-7D18-412C-99D6-E8524BEC795C}" srcId="{F4F46DBB-CD7C-4080-96AF-359826E97FA6}" destId="{2B520935-4378-4289-9432-6A6053221F25}" srcOrd="0" destOrd="0" parTransId="{D87C4ECC-EC46-4101-9C49-3531AC56E8B0}" sibTransId="{16351F57-9AEE-483A-AB49-84236DE7B83F}"/>
    <dgm:cxn modelId="{C9CF5036-28B9-4E2D-A461-D7AAD52D3C84}" type="presOf" srcId="{F7B0BB4A-719D-438F-8A2F-94B16270842C}" destId="{FA0ABB04-B129-4003-AABF-2AF4A89B4E5D}" srcOrd="0" destOrd="0" presId="urn:microsoft.com/office/officeart/2005/8/layout/hierarchy1"/>
    <dgm:cxn modelId="{5CAC1A38-7D08-41AF-A21F-9CF1CBCCC736}" type="presOf" srcId="{55AE817C-6B85-46D6-84A0-B7DF3731C9BE}" destId="{A6B17604-C146-4FCC-85AA-C639FCBD75F1}" srcOrd="0" destOrd="0" presId="urn:microsoft.com/office/officeart/2005/8/layout/hierarchy1"/>
    <dgm:cxn modelId="{E1B2D53C-7AF9-4CD7-88B1-1EA14BCE9F6B}" type="presOf" srcId="{E3D810F5-BA97-4B6B-96C7-D36F9771AB4A}" destId="{3027E588-C5D3-4DAA-8456-F02E549D1703}" srcOrd="0" destOrd="0" presId="urn:microsoft.com/office/officeart/2005/8/layout/hierarchy1"/>
    <dgm:cxn modelId="{CEC17D5F-4308-4E6F-A517-C4B2172A2B33}" type="presOf" srcId="{F4F46DBB-CD7C-4080-96AF-359826E97FA6}" destId="{D0C23452-5AE7-4690-ABC3-743AA06532C5}" srcOrd="0" destOrd="0" presId="urn:microsoft.com/office/officeart/2005/8/layout/hierarchy1"/>
    <dgm:cxn modelId="{989BE863-2151-4936-BD67-A6985E5C480B}" type="presOf" srcId="{D28641B9-D9B9-483E-B048-B51DE514F3D4}" destId="{95C34DDB-263B-40D7-A5DF-4363BB706353}" srcOrd="0" destOrd="0" presId="urn:microsoft.com/office/officeart/2005/8/layout/hierarchy1"/>
    <dgm:cxn modelId="{54FE396A-F6B6-4C12-9F06-7B76064BDE04}" type="presOf" srcId="{238EC6F0-565E-47D1-8BEB-FC561E1CC85B}" destId="{7F46915A-CEC6-443C-8BBB-9EA89F5D1DD7}" srcOrd="0" destOrd="0" presId="urn:microsoft.com/office/officeart/2005/8/layout/hierarchy1"/>
    <dgm:cxn modelId="{806A916A-7C4B-4368-BA19-77C78BC8438A}" type="presOf" srcId="{6F46E98E-D5D6-4962-A0C7-2B48AE942384}" destId="{546E65C1-D3BA-4161-9587-7D737F126CB0}" srcOrd="0" destOrd="0" presId="urn:microsoft.com/office/officeart/2005/8/layout/hierarchy1"/>
    <dgm:cxn modelId="{422F244B-5C77-4390-A977-206F2C226A2D}" srcId="{17B2A877-340E-458B-A69C-4C8A739F4D79}" destId="{D45D5B29-7073-4B35-B195-A2D50DCDDBE9}" srcOrd="0" destOrd="0" parTransId="{5F21BB2A-5D35-42E8-89AC-2C5C0C90C133}" sibTransId="{C1E70FF3-5AB6-4CE2-919E-840D40549CF2}"/>
    <dgm:cxn modelId="{2C99716E-94D3-4054-8D1A-1313CF9B5A5A}" srcId="{4DEC07A0-9015-415C-B751-B9788125EED0}" destId="{D28641B9-D9B9-483E-B048-B51DE514F3D4}" srcOrd="0" destOrd="0" parTransId="{C55D4330-B1CE-4FFA-81BC-D4CD28AFA462}" sibTransId="{7C5D68E6-387B-4820-9AEC-DE4B994DDD8B}"/>
    <dgm:cxn modelId="{2444596E-48E6-45BA-BF78-29C20003D357}" type="presOf" srcId="{1D38AEAE-D958-458A-9C16-5D18D5D4F194}" destId="{D3533BF9-5E37-4863-9C1B-97A646385CEA}" srcOrd="0" destOrd="0" presId="urn:microsoft.com/office/officeart/2005/8/layout/hierarchy1"/>
    <dgm:cxn modelId="{7794F66E-C255-4F5F-BCAE-773FCB2C9222}" srcId="{1B97056C-7A9A-4E23-BDBE-1DFAEAE521D7}" destId="{B9F69161-9E94-4AC3-A404-A77910467885}" srcOrd="0" destOrd="0" parTransId="{C7908586-B8B5-4E83-BACD-01B5AB820F9B}" sibTransId="{22764774-C543-4164-BC9C-36B0BAA9B5C7}"/>
    <dgm:cxn modelId="{C7BE4A73-3429-46F7-B25E-88F9AAE1A67D}" type="presOf" srcId="{D45D5B29-7073-4B35-B195-A2D50DCDDBE9}" destId="{E4902F07-0804-4675-9F58-C515B40E3799}" srcOrd="0" destOrd="0" presId="urn:microsoft.com/office/officeart/2005/8/layout/hierarchy1"/>
    <dgm:cxn modelId="{BC2E8855-2FA2-4AD6-AE77-D6A81EE4DAD9}" srcId="{F4F46DBB-CD7C-4080-96AF-359826E97FA6}" destId="{EF462CE1-A533-448D-870D-3B223455E349}" srcOrd="1" destOrd="0" parTransId="{C5986F18-8825-400D-BB6D-34DDCE944120}" sibTransId="{C82D8BF2-E8BC-4916-8DFA-A27EC04FBA12}"/>
    <dgm:cxn modelId="{01C18458-37C0-4BEA-B04A-3F638D3B58DB}" type="presOf" srcId="{C709CDE5-5B04-4323-9256-D5F1802F4683}" destId="{0D816D0B-BB71-4D94-A54F-3729ACE5332C}" srcOrd="0" destOrd="0" presId="urn:microsoft.com/office/officeart/2005/8/layout/hierarchy1"/>
    <dgm:cxn modelId="{7A333079-3C20-47D5-9B3D-4201CBFAD3C4}" type="presOf" srcId="{3D68BCE8-2D86-4DFE-B33D-31E9C01B4B87}" destId="{770B314E-B316-41C7-BB9B-7D16B23B8B6C}" srcOrd="0" destOrd="0" presId="urn:microsoft.com/office/officeart/2005/8/layout/hierarchy1"/>
    <dgm:cxn modelId="{F213A07A-1277-42B3-B384-02D333A7770B}" srcId="{9C948F42-F5F3-452F-8E43-D0311C597D63}" destId="{BB753A7F-DEE6-4707-A561-E4E4063AA639}" srcOrd="0" destOrd="0" parTransId="{655249FA-C5BC-4BC4-A9A0-E013F0B00CE9}" sibTransId="{63A9745F-BF6D-492C-BBF1-8D702E94960A}"/>
    <dgm:cxn modelId="{78734B7F-F370-4AE7-A8A8-742D0F346C17}" type="presOf" srcId="{EF462CE1-A533-448D-870D-3B223455E349}" destId="{196FBBEF-7043-4874-99DD-5993A766FAC3}" srcOrd="0" destOrd="0" presId="urn:microsoft.com/office/officeart/2005/8/layout/hierarchy1"/>
    <dgm:cxn modelId="{101C6F84-E4B5-4568-84BC-AA89EBF3FC81}" srcId="{EF462CE1-A533-448D-870D-3B223455E349}" destId="{238EC6F0-565E-47D1-8BEB-FC561E1CC85B}" srcOrd="0" destOrd="0" parTransId="{55AE817C-6B85-46D6-84A0-B7DF3731C9BE}" sibTransId="{0999581D-1CAA-4E66-8F76-59E86BC4EF82}"/>
    <dgm:cxn modelId="{44F15986-CFDA-403C-92B1-ED5E90C90331}" srcId="{B3F0BA79-C511-41F7-AA9E-FFC4D7CDB8C9}" destId="{1B97056C-7A9A-4E23-BDBE-1DFAEAE521D7}" srcOrd="1" destOrd="0" parTransId="{BE067FF3-FE9C-48FE-9A60-61A3CFCB4E1F}" sibTransId="{C090EFEC-2FC9-4828-AD1A-A7D8735A116E}"/>
    <dgm:cxn modelId="{4E770E92-6A71-458C-BEEA-ACFE1F59A417}" srcId="{BB753A7F-DEE6-4707-A561-E4E4063AA639}" destId="{4DEC07A0-9015-415C-B751-B9788125EED0}" srcOrd="2" destOrd="0" parTransId="{0AE2AB40-6648-4086-8422-AF7EB4BF68DA}" sibTransId="{ABC5A87C-D85C-407B-A1BA-521B015A6358}"/>
    <dgm:cxn modelId="{8418979B-E8A1-457B-8131-63025766A9B3}" type="presOf" srcId="{C5986F18-8825-400D-BB6D-34DDCE944120}" destId="{9BED1F80-FA71-42D3-8EAF-F8D6FD0A4C29}" srcOrd="0" destOrd="0" presId="urn:microsoft.com/office/officeart/2005/8/layout/hierarchy1"/>
    <dgm:cxn modelId="{F50459A4-06F3-4284-A0F3-EDE4B1BE8A38}" type="presOf" srcId="{E37ED5E2-1729-49F8-AF84-42C6CF142FF8}" destId="{67752118-42CC-430B-974B-F2D78317C069}" srcOrd="0" destOrd="0" presId="urn:microsoft.com/office/officeart/2005/8/layout/hierarchy1"/>
    <dgm:cxn modelId="{026FC5A6-E594-4855-A5BE-F91463126F52}" type="presOf" srcId="{0A73E189-568F-493B-8E82-54764BDAD4CF}" destId="{957C1304-0565-46C6-876F-BA3952468EC8}" srcOrd="0" destOrd="0" presId="urn:microsoft.com/office/officeart/2005/8/layout/hierarchy1"/>
    <dgm:cxn modelId="{B364D7AB-6806-4C73-9009-2267ACFF0F28}" type="presOf" srcId="{D87C4ECC-EC46-4101-9C49-3531AC56E8B0}" destId="{0A4F8902-891C-4830-89A7-0693D6B8FC1C}" srcOrd="0" destOrd="0" presId="urn:microsoft.com/office/officeart/2005/8/layout/hierarchy1"/>
    <dgm:cxn modelId="{3F6337AC-CABE-4CB8-89B5-BF84A7313DA1}" type="presOf" srcId="{7DB7FA15-B16C-4219-A735-3CDE9C592EFD}" destId="{19BD2999-37DA-4397-A1DB-6AB3649E381D}" srcOrd="0" destOrd="0" presId="urn:microsoft.com/office/officeart/2005/8/layout/hierarchy1"/>
    <dgm:cxn modelId="{F33624B9-2A38-4AFF-8AAF-95E9CDB3582C}" type="presOf" srcId="{BB753A7F-DEE6-4707-A561-E4E4063AA639}" destId="{92B2C6CA-748C-4957-9C6D-228716DFDDC2}" srcOrd="0" destOrd="0" presId="urn:microsoft.com/office/officeart/2005/8/layout/hierarchy1"/>
    <dgm:cxn modelId="{D3DFAEB9-40FA-419A-9644-AC45371039E1}" srcId="{1B97056C-7A9A-4E23-BDBE-1DFAEAE521D7}" destId="{6F46E98E-D5D6-4962-A0C7-2B48AE942384}" srcOrd="1" destOrd="0" parTransId="{1D38AEAE-D958-458A-9C16-5D18D5D4F194}" sibTransId="{3D4AAE6B-30D6-4F7B-919B-F62B394EB7F9}"/>
    <dgm:cxn modelId="{391D8FBD-E21B-4C9A-8DE6-3E0C5A206514}" srcId="{BB753A7F-DEE6-4707-A561-E4E4063AA639}" destId="{B3F0BA79-C511-41F7-AA9E-FFC4D7CDB8C9}" srcOrd="0" destOrd="0" parTransId="{7DB7FA15-B16C-4219-A735-3CDE9C592EFD}" sibTransId="{DCA95758-EB77-459B-86DC-73E419280459}"/>
    <dgm:cxn modelId="{9D105BBE-4E32-4191-B458-4ACA98B7811D}" srcId="{B3F0BA79-C511-41F7-AA9E-FFC4D7CDB8C9}" destId="{F4F46DBB-CD7C-4080-96AF-359826E97FA6}" srcOrd="0" destOrd="0" parTransId="{E37ED5E2-1729-49F8-AF84-42C6CF142FF8}" sibTransId="{CF836B10-622D-4844-8AD6-BE1EA8B47992}"/>
    <dgm:cxn modelId="{708517C0-CCE3-41D0-B040-A003F29E808C}" type="presOf" srcId="{4DEC07A0-9015-415C-B751-B9788125EED0}" destId="{729D22B5-6BE0-4A67-8B1D-FD4DE59CFD40}" srcOrd="0" destOrd="0" presId="urn:microsoft.com/office/officeart/2005/8/layout/hierarchy1"/>
    <dgm:cxn modelId="{FEAB53C4-5E73-49BA-9605-5A32B017C107}" type="presOf" srcId="{C7908586-B8B5-4E83-BACD-01B5AB820F9B}" destId="{CB4B2DF2-091E-4507-AC74-9CBE64C2B7B5}" srcOrd="0" destOrd="0" presId="urn:microsoft.com/office/officeart/2005/8/layout/hierarchy1"/>
    <dgm:cxn modelId="{A57BBCCC-A8CE-44BB-A46C-B1B8F459FEB9}" type="presOf" srcId="{1B97056C-7A9A-4E23-BDBE-1DFAEAE521D7}" destId="{A011F423-0641-4C05-998E-EAB2E00AE5D2}" srcOrd="0" destOrd="0" presId="urn:microsoft.com/office/officeart/2005/8/layout/hierarchy1"/>
    <dgm:cxn modelId="{2E0328DC-F243-4232-9146-CF44E381F024}" type="presOf" srcId="{17B2A877-340E-458B-A69C-4C8A739F4D79}" destId="{96337E7F-2BAB-400B-A28C-76A5A05C1CFF}" srcOrd="0" destOrd="0" presId="urn:microsoft.com/office/officeart/2005/8/layout/hierarchy1"/>
    <dgm:cxn modelId="{76CAE9DF-5D3F-4E97-8E44-0E23C9ACF0A9}" type="presOf" srcId="{C55D4330-B1CE-4FFA-81BC-D4CD28AFA462}" destId="{AB914F88-9900-4F84-AE9A-156A64770A70}" srcOrd="0" destOrd="0" presId="urn:microsoft.com/office/officeart/2005/8/layout/hierarchy1"/>
    <dgm:cxn modelId="{25238FE2-D48D-4CF0-BB1B-DCA6C50F5DF7}" type="presOf" srcId="{9C948F42-F5F3-452F-8E43-D0311C597D63}" destId="{387C1CB0-468B-4BFE-8930-7BBCED8BB637}" srcOrd="0" destOrd="0" presId="urn:microsoft.com/office/officeart/2005/8/layout/hierarchy1"/>
    <dgm:cxn modelId="{A2A3EDED-B50C-42B9-97C4-47CCF0C026BF}" type="presOf" srcId="{2B520935-4378-4289-9432-6A6053221F25}" destId="{19383015-6B90-4B58-99FD-00D543084D62}" srcOrd="0" destOrd="0" presId="urn:microsoft.com/office/officeart/2005/8/layout/hierarchy1"/>
    <dgm:cxn modelId="{63A949F4-B3C6-472B-8D26-2D7B48D4244A}" type="presOf" srcId="{BE067FF3-FE9C-48FE-9A60-61A3CFCB4E1F}" destId="{96E97AA3-EF10-4013-8C1A-778760EFC76B}" srcOrd="0" destOrd="0" presId="urn:microsoft.com/office/officeart/2005/8/layout/hierarchy1"/>
    <dgm:cxn modelId="{3B1DB9F5-C248-411F-8533-2D34304BB585}" type="presOf" srcId="{0AE2AB40-6648-4086-8422-AF7EB4BF68DA}" destId="{623FC64F-794C-43EA-AA49-4C63B97AAA4C}" srcOrd="0" destOrd="0" presId="urn:microsoft.com/office/officeart/2005/8/layout/hierarchy1"/>
    <dgm:cxn modelId="{4CEDB1FB-AEBE-42E6-BF55-7BD1A4A9025B}" srcId="{BB753A7F-DEE6-4707-A561-E4E4063AA639}" destId="{17B2A877-340E-458B-A69C-4C8A739F4D79}" srcOrd="1" destOrd="0" parTransId="{E3D810F5-BA97-4B6B-96C7-D36F9771AB4A}" sibTransId="{BBA8CB22-1F19-47C3-8F68-64543C629A60}"/>
    <dgm:cxn modelId="{C18338FF-6D89-4319-B9CB-555F74F5EC1D}" type="presOf" srcId="{537CEBFC-9B2A-4184-97D0-FAD254DF7320}" destId="{C3482F06-C553-40C4-BD62-08F552585EC1}" srcOrd="0" destOrd="0" presId="urn:microsoft.com/office/officeart/2005/8/layout/hierarchy1"/>
    <dgm:cxn modelId="{E57AD1C1-3AF9-4664-A8D8-EA7855880DBA}" type="presParOf" srcId="{387C1CB0-468B-4BFE-8930-7BBCED8BB637}" destId="{115E1B10-6432-43F8-99EE-4233FFF9DA59}" srcOrd="0" destOrd="0" presId="urn:microsoft.com/office/officeart/2005/8/layout/hierarchy1"/>
    <dgm:cxn modelId="{7ED21BE0-D084-47AB-9E0B-9E41A0C6FD7A}" type="presParOf" srcId="{115E1B10-6432-43F8-99EE-4233FFF9DA59}" destId="{8E3EDED2-BD90-4706-98CD-0491748995DE}" srcOrd="0" destOrd="0" presId="urn:microsoft.com/office/officeart/2005/8/layout/hierarchy1"/>
    <dgm:cxn modelId="{7696D6A1-D231-47D8-A282-B7FD6D24817B}" type="presParOf" srcId="{8E3EDED2-BD90-4706-98CD-0491748995DE}" destId="{1C0714DA-8A23-403D-979D-50AE48C70276}" srcOrd="0" destOrd="0" presId="urn:microsoft.com/office/officeart/2005/8/layout/hierarchy1"/>
    <dgm:cxn modelId="{B6CB4EA5-3141-4587-98CB-FC679C76AB9C}" type="presParOf" srcId="{8E3EDED2-BD90-4706-98CD-0491748995DE}" destId="{92B2C6CA-748C-4957-9C6D-228716DFDDC2}" srcOrd="1" destOrd="0" presId="urn:microsoft.com/office/officeart/2005/8/layout/hierarchy1"/>
    <dgm:cxn modelId="{2F5C3C43-1140-4782-A333-7C8151482FA2}" type="presParOf" srcId="{115E1B10-6432-43F8-99EE-4233FFF9DA59}" destId="{6EEF71C4-1BBF-4ECA-8330-691CBA3DDD0A}" srcOrd="1" destOrd="0" presId="urn:microsoft.com/office/officeart/2005/8/layout/hierarchy1"/>
    <dgm:cxn modelId="{32840A5B-3494-44B5-8082-16698892E08A}" type="presParOf" srcId="{6EEF71C4-1BBF-4ECA-8330-691CBA3DDD0A}" destId="{19BD2999-37DA-4397-A1DB-6AB3649E381D}" srcOrd="0" destOrd="0" presId="urn:microsoft.com/office/officeart/2005/8/layout/hierarchy1"/>
    <dgm:cxn modelId="{61751D28-939D-4BE7-9E56-B0B92FB27CEB}" type="presParOf" srcId="{6EEF71C4-1BBF-4ECA-8330-691CBA3DDD0A}" destId="{1820A2EB-AF2E-429F-A5CE-1CEC11FC80FB}" srcOrd="1" destOrd="0" presId="urn:microsoft.com/office/officeart/2005/8/layout/hierarchy1"/>
    <dgm:cxn modelId="{F74D9D9E-612D-4BD5-B7F8-3D05AF28DD12}" type="presParOf" srcId="{1820A2EB-AF2E-429F-A5CE-1CEC11FC80FB}" destId="{F8DB0DF0-B426-482C-BA5D-2B0D4428AA45}" srcOrd="0" destOrd="0" presId="urn:microsoft.com/office/officeart/2005/8/layout/hierarchy1"/>
    <dgm:cxn modelId="{4BDFE3F0-BE30-4E1B-9056-A2CD63F8E79C}" type="presParOf" srcId="{F8DB0DF0-B426-482C-BA5D-2B0D4428AA45}" destId="{4A01561A-A628-43A4-8D30-41266B660577}" srcOrd="0" destOrd="0" presId="urn:microsoft.com/office/officeart/2005/8/layout/hierarchy1"/>
    <dgm:cxn modelId="{701D676F-8B89-4673-96E6-3A326A3BFBEF}" type="presParOf" srcId="{F8DB0DF0-B426-482C-BA5D-2B0D4428AA45}" destId="{9688C8E0-3F87-45F6-BD9E-2882CCE21C9C}" srcOrd="1" destOrd="0" presId="urn:microsoft.com/office/officeart/2005/8/layout/hierarchy1"/>
    <dgm:cxn modelId="{27E6785E-3809-4D30-91C6-1E64C8171C04}" type="presParOf" srcId="{1820A2EB-AF2E-429F-A5CE-1CEC11FC80FB}" destId="{5D177F2B-4A52-4321-8AED-C564EC4277D3}" srcOrd="1" destOrd="0" presId="urn:microsoft.com/office/officeart/2005/8/layout/hierarchy1"/>
    <dgm:cxn modelId="{A2F7D5EF-5729-45FB-B9C8-7D7C3358CFB6}" type="presParOf" srcId="{5D177F2B-4A52-4321-8AED-C564EC4277D3}" destId="{67752118-42CC-430B-974B-F2D78317C069}" srcOrd="0" destOrd="0" presId="urn:microsoft.com/office/officeart/2005/8/layout/hierarchy1"/>
    <dgm:cxn modelId="{CE48B777-244B-4251-B2F4-39F2E004872D}" type="presParOf" srcId="{5D177F2B-4A52-4321-8AED-C564EC4277D3}" destId="{CB0A17B9-1FAD-4A72-8903-9D082236B391}" srcOrd="1" destOrd="0" presId="urn:microsoft.com/office/officeart/2005/8/layout/hierarchy1"/>
    <dgm:cxn modelId="{03E02742-DE34-42A7-8832-D30730FFCB0F}" type="presParOf" srcId="{CB0A17B9-1FAD-4A72-8903-9D082236B391}" destId="{18FE63C9-4D26-42A9-9C6C-6BE74FBF5980}" srcOrd="0" destOrd="0" presId="urn:microsoft.com/office/officeart/2005/8/layout/hierarchy1"/>
    <dgm:cxn modelId="{5CFA73C5-7FCD-41D4-A75E-046B97654F96}" type="presParOf" srcId="{18FE63C9-4D26-42A9-9C6C-6BE74FBF5980}" destId="{599DD5A9-7B17-4F75-BBC7-8619AFBCD759}" srcOrd="0" destOrd="0" presId="urn:microsoft.com/office/officeart/2005/8/layout/hierarchy1"/>
    <dgm:cxn modelId="{F04F4334-8B4E-4E57-9307-287160C88B23}" type="presParOf" srcId="{18FE63C9-4D26-42A9-9C6C-6BE74FBF5980}" destId="{D0C23452-5AE7-4690-ABC3-743AA06532C5}" srcOrd="1" destOrd="0" presId="urn:microsoft.com/office/officeart/2005/8/layout/hierarchy1"/>
    <dgm:cxn modelId="{37BB3418-FC68-4184-BF1B-7775499DE0A8}" type="presParOf" srcId="{CB0A17B9-1FAD-4A72-8903-9D082236B391}" destId="{86CECB37-2BD9-43AA-A1C9-F720DCD6CF3F}" srcOrd="1" destOrd="0" presId="urn:microsoft.com/office/officeart/2005/8/layout/hierarchy1"/>
    <dgm:cxn modelId="{8388F47B-5360-4833-81EF-D984E2DF9A42}" type="presParOf" srcId="{86CECB37-2BD9-43AA-A1C9-F720DCD6CF3F}" destId="{0A4F8902-891C-4830-89A7-0693D6B8FC1C}" srcOrd="0" destOrd="0" presId="urn:microsoft.com/office/officeart/2005/8/layout/hierarchy1"/>
    <dgm:cxn modelId="{07BE04E6-AFCC-482B-A895-470FE1DFAC7E}" type="presParOf" srcId="{86CECB37-2BD9-43AA-A1C9-F720DCD6CF3F}" destId="{628F4521-D499-4559-822A-0434801472E4}" srcOrd="1" destOrd="0" presId="urn:microsoft.com/office/officeart/2005/8/layout/hierarchy1"/>
    <dgm:cxn modelId="{442761D3-E9CF-4A58-B614-F61D53A86CAE}" type="presParOf" srcId="{628F4521-D499-4559-822A-0434801472E4}" destId="{6DA94B06-8B13-45C9-ADC5-0315EE98DC1D}" srcOrd="0" destOrd="0" presId="urn:microsoft.com/office/officeart/2005/8/layout/hierarchy1"/>
    <dgm:cxn modelId="{33F2F3C9-BCA6-4EFF-8CCA-4E11B3F9F2CA}" type="presParOf" srcId="{6DA94B06-8B13-45C9-ADC5-0315EE98DC1D}" destId="{892D344F-185A-4B34-AAEC-7A9A017402D7}" srcOrd="0" destOrd="0" presId="urn:microsoft.com/office/officeart/2005/8/layout/hierarchy1"/>
    <dgm:cxn modelId="{84A7946E-3991-4C9F-970E-D35E5C678D72}" type="presParOf" srcId="{6DA94B06-8B13-45C9-ADC5-0315EE98DC1D}" destId="{19383015-6B90-4B58-99FD-00D543084D62}" srcOrd="1" destOrd="0" presId="urn:microsoft.com/office/officeart/2005/8/layout/hierarchy1"/>
    <dgm:cxn modelId="{C879A203-3BA9-465A-B125-0BECE384CCDC}" type="presParOf" srcId="{628F4521-D499-4559-822A-0434801472E4}" destId="{CF21821A-7F6B-4903-BFCE-B15B6673021F}" srcOrd="1" destOrd="0" presId="urn:microsoft.com/office/officeart/2005/8/layout/hierarchy1"/>
    <dgm:cxn modelId="{447B31BD-9EC6-447D-9ACA-A0CA3D524506}" type="presParOf" srcId="{CF21821A-7F6B-4903-BFCE-B15B6673021F}" destId="{957C1304-0565-46C6-876F-BA3952468EC8}" srcOrd="0" destOrd="0" presId="urn:microsoft.com/office/officeart/2005/8/layout/hierarchy1"/>
    <dgm:cxn modelId="{530E3E66-A0D0-422D-A6C7-CC66E75EE7CB}" type="presParOf" srcId="{CF21821A-7F6B-4903-BFCE-B15B6673021F}" destId="{3B58E153-6472-4509-82CB-A598C64AC2C3}" srcOrd="1" destOrd="0" presId="urn:microsoft.com/office/officeart/2005/8/layout/hierarchy1"/>
    <dgm:cxn modelId="{E41FF711-6465-4D75-989A-47369A7F9636}" type="presParOf" srcId="{3B58E153-6472-4509-82CB-A598C64AC2C3}" destId="{8EC2B98E-8BE9-4633-8D5C-3E8B9B0290D9}" srcOrd="0" destOrd="0" presId="urn:microsoft.com/office/officeart/2005/8/layout/hierarchy1"/>
    <dgm:cxn modelId="{E05AE93C-BAB7-4B13-AA5F-B81CE284E2B2}" type="presParOf" srcId="{8EC2B98E-8BE9-4633-8D5C-3E8B9B0290D9}" destId="{B7F95B7B-6475-46FB-93CF-4AA62A0E8927}" srcOrd="0" destOrd="0" presId="urn:microsoft.com/office/officeart/2005/8/layout/hierarchy1"/>
    <dgm:cxn modelId="{3F0A1825-07CF-42F2-BA4A-AB9E75DF9F07}" type="presParOf" srcId="{8EC2B98E-8BE9-4633-8D5C-3E8B9B0290D9}" destId="{FA0ABB04-B129-4003-AABF-2AF4A89B4E5D}" srcOrd="1" destOrd="0" presId="urn:microsoft.com/office/officeart/2005/8/layout/hierarchy1"/>
    <dgm:cxn modelId="{C55330E7-FAED-45D2-A7AB-7A843E33B5C7}" type="presParOf" srcId="{3B58E153-6472-4509-82CB-A598C64AC2C3}" destId="{4AF60C4F-EAB6-48CB-ABE6-211201207442}" srcOrd="1" destOrd="0" presId="urn:microsoft.com/office/officeart/2005/8/layout/hierarchy1"/>
    <dgm:cxn modelId="{8A965761-8F8F-4514-BFC0-47A4E4D2675E}" type="presParOf" srcId="{86CECB37-2BD9-43AA-A1C9-F720DCD6CF3F}" destId="{9BED1F80-FA71-42D3-8EAF-F8D6FD0A4C29}" srcOrd="2" destOrd="0" presId="urn:microsoft.com/office/officeart/2005/8/layout/hierarchy1"/>
    <dgm:cxn modelId="{EC6768A2-34DC-4FE2-8350-3EFA579CE621}" type="presParOf" srcId="{86CECB37-2BD9-43AA-A1C9-F720DCD6CF3F}" destId="{52387588-96D9-483C-B0EF-7D1148278DD1}" srcOrd="3" destOrd="0" presId="urn:microsoft.com/office/officeart/2005/8/layout/hierarchy1"/>
    <dgm:cxn modelId="{63D12D8C-5E66-4DDC-8682-5650481E5BB1}" type="presParOf" srcId="{52387588-96D9-483C-B0EF-7D1148278DD1}" destId="{70A562B1-89CB-4126-99DC-B028C66C6998}" srcOrd="0" destOrd="0" presId="urn:microsoft.com/office/officeart/2005/8/layout/hierarchy1"/>
    <dgm:cxn modelId="{5ED971BA-2A4E-4E14-BA66-06CA7C209CC4}" type="presParOf" srcId="{70A562B1-89CB-4126-99DC-B028C66C6998}" destId="{E803BF42-91E5-41F9-BA4F-7BA262EB4967}" srcOrd="0" destOrd="0" presId="urn:microsoft.com/office/officeart/2005/8/layout/hierarchy1"/>
    <dgm:cxn modelId="{A00650C3-4771-4ED1-9C40-31A0D4BD6A0A}" type="presParOf" srcId="{70A562B1-89CB-4126-99DC-B028C66C6998}" destId="{196FBBEF-7043-4874-99DD-5993A766FAC3}" srcOrd="1" destOrd="0" presId="urn:microsoft.com/office/officeart/2005/8/layout/hierarchy1"/>
    <dgm:cxn modelId="{08F9ED18-1CE4-4EA4-A270-FCCE93CCFF22}" type="presParOf" srcId="{52387588-96D9-483C-B0EF-7D1148278DD1}" destId="{D2E62EA3-BCAA-412C-9B6B-BD0E43B3FADA}" srcOrd="1" destOrd="0" presId="urn:microsoft.com/office/officeart/2005/8/layout/hierarchy1"/>
    <dgm:cxn modelId="{BBFF2A25-A8DF-4ACD-98DF-106A27D4349D}" type="presParOf" srcId="{D2E62EA3-BCAA-412C-9B6B-BD0E43B3FADA}" destId="{A6B17604-C146-4FCC-85AA-C639FCBD75F1}" srcOrd="0" destOrd="0" presId="urn:microsoft.com/office/officeart/2005/8/layout/hierarchy1"/>
    <dgm:cxn modelId="{4BC2231F-4804-40B9-A242-5DF4B7670B32}" type="presParOf" srcId="{D2E62EA3-BCAA-412C-9B6B-BD0E43B3FADA}" destId="{7DD0299E-4669-482E-9BC6-045285BDA59D}" srcOrd="1" destOrd="0" presId="urn:microsoft.com/office/officeart/2005/8/layout/hierarchy1"/>
    <dgm:cxn modelId="{575C3E7F-E13E-4E51-9697-838964861C80}" type="presParOf" srcId="{7DD0299E-4669-482E-9BC6-045285BDA59D}" destId="{A86C48DC-B114-49C5-9010-48FC1E93EADE}" srcOrd="0" destOrd="0" presId="urn:microsoft.com/office/officeart/2005/8/layout/hierarchy1"/>
    <dgm:cxn modelId="{2F27CAC4-1588-4E0D-89F1-3860E5CEF083}" type="presParOf" srcId="{A86C48DC-B114-49C5-9010-48FC1E93EADE}" destId="{D77052F2-39CD-4DF0-A6E0-B0E87FDAA713}" srcOrd="0" destOrd="0" presId="urn:microsoft.com/office/officeart/2005/8/layout/hierarchy1"/>
    <dgm:cxn modelId="{1115BDBC-10FC-4FBB-8A53-FF4587321BB3}" type="presParOf" srcId="{A86C48DC-B114-49C5-9010-48FC1E93EADE}" destId="{7F46915A-CEC6-443C-8BBB-9EA89F5D1DD7}" srcOrd="1" destOrd="0" presId="urn:microsoft.com/office/officeart/2005/8/layout/hierarchy1"/>
    <dgm:cxn modelId="{BBB2B1FC-74D7-45B6-8E07-46ABE0F3F067}" type="presParOf" srcId="{7DD0299E-4669-482E-9BC6-045285BDA59D}" destId="{E22AA21C-9890-4B08-84BF-70A191FBB1CE}" srcOrd="1" destOrd="0" presId="urn:microsoft.com/office/officeart/2005/8/layout/hierarchy1"/>
    <dgm:cxn modelId="{79F92232-7069-43C4-B2DA-206330931919}" type="presParOf" srcId="{5D177F2B-4A52-4321-8AED-C564EC4277D3}" destId="{96E97AA3-EF10-4013-8C1A-778760EFC76B}" srcOrd="2" destOrd="0" presId="urn:microsoft.com/office/officeart/2005/8/layout/hierarchy1"/>
    <dgm:cxn modelId="{E94246B3-40E1-45BD-932A-6210A29940C2}" type="presParOf" srcId="{5D177F2B-4A52-4321-8AED-C564EC4277D3}" destId="{FF032414-0177-4458-9A41-7D410938A101}" srcOrd="3" destOrd="0" presId="urn:microsoft.com/office/officeart/2005/8/layout/hierarchy1"/>
    <dgm:cxn modelId="{E34EB821-97E1-4603-AF48-CE56B081F016}" type="presParOf" srcId="{FF032414-0177-4458-9A41-7D410938A101}" destId="{07D23285-B31D-498E-A995-EDDA1BED6D47}" srcOrd="0" destOrd="0" presId="urn:microsoft.com/office/officeart/2005/8/layout/hierarchy1"/>
    <dgm:cxn modelId="{1D8597E8-58C3-42EA-8F86-24F7E15E4D05}" type="presParOf" srcId="{07D23285-B31D-498E-A995-EDDA1BED6D47}" destId="{A6D68C40-F984-499D-AC12-10833440F30B}" srcOrd="0" destOrd="0" presId="urn:microsoft.com/office/officeart/2005/8/layout/hierarchy1"/>
    <dgm:cxn modelId="{8D3DE18D-5FFE-4134-891A-920D295FF53C}" type="presParOf" srcId="{07D23285-B31D-498E-A995-EDDA1BED6D47}" destId="{A011F423-0641-4C05-998E-EAB2E00AE5D2}" srcOrd="1" destOrd="0" presId="urn:microsoft.com/office/officeart/2005/8/layout/hierarchy1"/>
    <dgm:cxn modelId="{DC59F201-9CE5-4889-851A-D9837239CC09}" type="presParOf" srcId="{FF032414-0177-4458-9A41-7D410938A101}" destId="{BE5766D1-362D-4EF5-A2E6-4FD70EA0A2C0}" srcOrd="1" destOrd="0" presId="urn:microsoft.com/office/officeart/2005/8/layout/hierarchy1"/>
    <dgm:cxn modelId="{F1C4144E-46F8-4570-B4D0-4CAA97E895F8}" type="presParOf" srcId="{BE5766D1-362D-4EF5-A2E6-4FD70EA0A2C0}" destId="{CB4B2DF2-091E-4507-AC74-9CBE64C2B7B5}" srcOrd="0" destOrd="0" presId="urn:microsoft.com/office/officeart/2005/8/layout/hierarchy1"/>
    <dgm:cxn modelId="{3CBE6096-A3A3-4A04-80C7-99B3A9F2D2C0}" type="presParOf" srcId="{BE5766D1-362D-4EF5-A2E6-4FD70EA0A2C0}" destId="{8F639EB9-3DC6-48F5-B368-1FCBEB1A0126}" srcOrd="1" destOrd="0" presId="urn:microsoft.com/office/officeart/2005/8/layout/hierarchy1"/>
    <dgm:cxn modelId="{ED0A0BD5-E99D-444A-9D9A-E8CFD045F185}" type="presParOf" srcId="{8F639EB9-3DC6-48F5-B368-1FCBEB1A0126}" destId="{4E8C7314-CE6F-450C-B31E-2147B9DA2712}" srcOrd="0" destOrd="0" presId="urn:microsoft.com/office/officeart/2005/8/layout/hierarchy1"/>
    <dgm:cxn modelId="{322072AA-93FC-43C4-8498-5D4A473473F4}" type="presParOf" srcId="{4E8C7314-CE6F-450C-B31E-2147B9DA2712}" destId="{90A3AF47-6E4A-4EB3-99C0-75F519273E0C}" srcOrd="0" destOrd="0" presId="urn:microsoft.com/office/officeart/2005/8/layout/hierarchy1"/>
    <dgm:cxn modelId="{CD571491-229E-4157-9448-E463C5B096E5}" type="presParOf" srcId="{4E8C7314-CE6F-450C-B31E-2147B9DA2712}" destId="{E708C7C8-7651-477D-9504-00CAA4E7DFE8}" srcOrd="1" destOrd="0" presId="urn:microsoft.com/office/officeart/2005/8/layout/hierarchy1"/>
    <dgm:cxn modelId="{63F7CC86-6371-4D05-880B-77B359991559}" type="presParOf" srcId="{8F639EB9-3DC6-48F5-B368-1FCBEB1A0126}" destId="{26B4D2D1-2366-41C3-8A24-BD4E2A19983E}" srcOrd="1" destOrd="0" presId="urn:microsoft.com/office/officeart/2005/8/layout/hierarchy1"/>
    <dgm:cxn modelId="{3280AA37-510E-4873-80B2-DF0C1B373AEB}" type="presParOf" srcId="{26B4D2D1-2366-41C3-8A24-BD4E2A19983E}" destId="{C3482F06-C553-40C4-BD62-08F552585EC1}" srcOrd="0" destOrd="0" presId="urn:microsoft.com/office/officeart/2005/8/layout/hierarchy1"/>
    <dgm:cxn modelId="{B05E7B6D-2714-4C57-82AC-CF12F6CF67E9}" type="presParOf" srcId="{26B4D2D1-2366-41C3-8A24-BD4E2A19983E}" destId="{764DD5E0-BCEF-4460-8151-89DB9C3FDB5D}" srcOrd="1" destOrd="0" presId="urn:microsoft.com/office/officeart/2005/8/layout/hierarchy1"/>
    <dgm:cxn modelId="{2C015C9F-C765-472F-9215-94E94FC70435}" type="presParOf" srcId="{764DD5E0-BCEF-4460-8151-89DB9C3FDB5D}" destId="{8C9EEB7C-0CBC-4967-BD19-049AD83DEA27}" srcOrd="0" destOrd="0" presId="urn:microsoft.com/office/officeart/2005/8/layout/hierarchy1"/>
    <dgm:cxn modelId="{7E3816F3-1B3A-4BA1-9EAC-9CDF0DB84833}" type="presParOf" srcId="{8C9EEB7C-0CBC-4967-BD19-049AD83DEA27}" destId="{FBD0AD57-51F8-4EC7-970C-3323B5EB1947}" srcOrd="0" destOrd="0" presId="urn:microsoft.com/office/officeart/2005/8/layout/hierarchy1"/>
    <dgm:cxn modelId="{ADDAE398-A05F-4545-A07D-454313A412BD}" type="presParOf" srcId="{8C9EEB7C-0CBC-4967-BD19-049AD83DEA27}" destId="{0D816D0B-BB71-4D94-A54F-3729ACE5332C}" srcOrd="1" destOrd="0" presId="urn:microsoft.com/office/officeart/2005/8/layout/hierarchy1"/>
    <dgm:cxn modelId="{446AEDD9-6E1D-421F-89D7-288B182D653E}" type="presParOf" srcId="{764DD5E0-BCEF-4460-8151-89DB9C3FDB5D}" destId="{FFE7931F-6FAE-4F73-8AA8-B53DBA367D62}" srcOrd="1" destOrd="0" presId="urn:microsoft.com/office/officeart/2005/8/layout/hierarchy1"/>
    <dgm:cxn modelId="{3155D114-461A-4A60-BDD3-3E2368CEFA82}" type="presParOf" srcId="{BE5766D1-362D-4EF5-A2E6-4FD70EA0A2C0}" destId="{D3533BF9-5E37-4863-9C1B-97A646385CEA}" srcOrd="2" destOrd="0" presId="urn:microsoft.com/office/officeart/2005/8/layout/hierarchy1"/>
    <dgm:cxn modelId="{2D6FE838-8CBB-41E7-B3A6-54D8F5BB93AE}" type="presParOf" srcId="{BE5766D1-362D-4EF5-A2E6-4FD70EA0A2C0}" destId="{F0FA6CDD-68A2-4CD8-877F-ECB8B8331D3C}" srcOrd="3" destOrd="0" presId="urn:microsoft.com/office/officeart/2005/8/layout/hierarchy1"/>
    <dgm:cxn modelId="{1AC94823-D5B5-4A34-B6EA-07843244F6A2}" type="presParOf" srcId="{F0FA6CDD-68A2-4CD8-877F-ECB8B8331D3C}" destId="{92907DCC-E3E3-4B36-ABF1-9ABD7B83BB9E}" srcOrd="0" destOrd="0" presId="urn:microsoft.com/office/officeart/2005/8/layout/hierarchy1"/>
    <dgm:cxn modelId="{354CAF67-9DE6-4EA8-8549-B00A3ECE5C42}" type="presParOf" srcId="{92907DCC-E3E3-4B36-ABF1-9ABD7B83BB9E}" destId="{464AB22F-2B85-4368-BBF6-C98AACCA49F5}" srcOrd="0" destOrd="0" presId="urn:microsoft.com/office/officeart/2005/8/layout/hierarchy1"/>
    <dgm:cxn modelId="{D4F21125-6F53-480F-9A54-224C7C71A07E}" type="presParOf" srcId="{92907DCC-E3E3-4B36-ABF1-9ABD7B83BB9E}" destId="{546E65C1-D3BA-4161-9587-7D737F126CB0}" srcOrd="1" destOrd="0" presId="urn:microsoft.com/office/officeart/2005/8/layout/hierarchy1"/>
    <dgm:cxn modelId="{185B4B5D-4016-4CA3-82D4-89B006E9B65F}" type="presParOf" srcId="{F0FA6CDD-68A2-4CD8-877F-ECB8B8331D3C}" destId="{444CBCA7-52E9-4143-AC3B-8FEFE596C632}" srcOrd="1" destOrd="0" presId="urn:microsoft.com/office/officeart/2005/8/layout/hierarchy1"/>
    <dgm:cxn modelId="{C2BA4F87-E789-48C8-AFEA-FE906F062C6C}" type="presParOf" srcId="{444CBCA7-52E9-4143-AC3B-8FEFE596C632}" destId="{770B314E-B316-41C7-BB9B-7D16B23B8B6C}" srcOrd="0" destOrd="0" presId="urn:microsoft.com/office/officeart/2005/8/layout/hierarchy1"/>
    <dgm:cxn modelId="{075DE8D4-A928-48F8-8C6E-341F99A9421D}" type="presParOf" srcId="{444CBCA7-52E9-4143-AC3B-8FEFE596C632}" destId="{1547A2F2-D9D3-4705-AECF-31F77B81340E}" srcOrd="1" destOrd="0" presId="urn:microsoft.com/office/officeart/2005/8/layout/hierarchy1"/>
    <dgm:cxn modelId="{A736AC9A-1BF5-45F2-AE49-6FD26A3D28CF}" type="presParOf" srcId="{1547A2F2-D9D3-4705-AECF-31F77B81340E}" destId="{0DB979B5-57F5-4843-8B1F-424DDFE32A95}" srcOrd="0" destOrd="0" presId="urn:microsoft.com/office/officeart/2005/8/layout/hierarchy1"/>
    <dgm:cxn modelId="{4EBBA5BC-C84C-472C-8061-B30EEF8B8493}" type="presParOf" srcId="{0DB979B5-57F5-4843-8B1F-424DDFE32A95}" destId="{CCB21190-295C-47AF-999C-79667ED981C9}" srcOrd="0" destOrd="0" presId="urn:microsoft.com/office/officeart/2005/8/layout/hierarchy1"/>
    <dgm:cxn modelId="{0B3CE80B-4CB8-4D18-B15A-724E1BA36961}" type="presParOf" srcId="{0DB979B5-57F5-4843-8B1F-424DDFE32A95}" destId="{A3397A51-60B6-48D7-9B0B-3ED24423B7C5}" srcOrd="1" destOrd="0" presId="urn:microsoft.com/office/officeart/2005/8/layout/hierarchy1"/>
    <dgm:cxn modelId="{51338EB4-B8E7-4EDC-B5AB-6ED742EC58A8}" type="presParOf" srcId="{1547A2F2-D9D3-4705-AECF-31F77B81340E}" destId="{89432A20-B05A-4C66-869D-4197A9E57DCC}" srcOrd="1" destOrd="0" presId="urn:microsoft.com/office/officeart/2005/8/layout/hierarchy1"/>
    <dgm:cxn modelId="{0F62393A-4F93-4F3A-BB8B-B49F57929860}" type="presParOf" srcId="{6EEF71C4-1BBF-4ECA-8330-691CBA3DDD0A}" destId="{3027E588-C5D3-4DAA-8456-F02E549D1703}" srcOrd="2" destOrd="0" presId="urn:microsoft.com/office/officeart/2005/8/layout/hierarchy1"/>
    <dgm:cxn modelId="{E5A2C2FB-255C-42EB-8C40-0841472D7E87}" type="presParOf" srcId="{6EEF71C4-1BBF-4ECA-8330-691CBA3DDD0A}" destId="{85D71529-D974-4894-8C34-464A699077D7}" srcOrd="3" destOrd="0" presId="urn:microsoft.com/office/officeart/2005/8/layout/hierarchy1"/>
    <dgm:cxn modelId="{24B5DB14-3070-495D-BAA5-C97276B505B4}" type="presParOf" srcId="{85D71529-D974-4894-8C34-464A699077D7}" destId="{F192635E-C3BC-4CEA-9566-73AFE00DCE3B}" srcOrd="0" destOrd="0" presId="urn:microsoft.com/office/officeart/2005/8/layout/hierarchy1"/>
    <dgm:cxn modelId="{230FBFF7-0D17-4B68-8CC0-E8A003512DC9}" type="presParOf" srcId="{F192635E-C3BC-4CEA-9566-73AFE00DCE3B}" destId="{32D09672-510D-4E69-9E21-B6CBA3DE8E63}" srcOrd="0" destOrd="0" presId="urn:microsoft.com/office/officeart/2005/8/layout/hierarchy1"/>
    <dgm:cxn modelId="{BBCC26A2-5065-41F6-8D28-DC0DE70A13DB}" type="presParOf" srcId="{F192635E-C3BC-4CEA-9566-73AFE00DCE3B}" destId="{96337E7F-2BAB-400B-A28C-76A5A05C1CFF}" srcOrd="1" destOrd="0" presId="urn:microsoft.com/office/officeart/2005/8/layout/hierarchy1"/>
    <dgm:cxn modelId="{6C367F21-EAB8-471D-884B-85F061A5A85D}" type="presParOf" srcId="{85D71529-D974-4894-8C34-464A699077D7}" destId="{6A24E40B-E128-47E1-950B-0AAC6866AD27}" srcOrd="1" destOrd="0" presId="urn:microsoft.com/office/officeart/2005/8/layout/hierarchy1"/>
    <dgm:cxn modelId="{6FF45CBE-8605-4FC9-98C2-CA48DE3A48C3}" type="presParOf" srcId="{6A24E40B-E128-47E1-950B-0AAC6866AD27}" destId="{F0181F22-7420-4016-BBC7-ACDCE41BDB07}" srcOrd="0" destOrd="0" presId="urn:microsoft.com/office/officeart/2005/8/layout/hierarchy1"/>
    <dgm:cxn modelId="{5F2D40F4-91FF-4F5D-A8B3-D9C37CFD51B1}" type="presParOf" srcId="{6A24E40B-E128-47E1-950B-0AAC6866AD27}" destId="{F7F459C7-5739-439F-8338-D636FCD80EA9}" srcOrd="1" destOrd="0" presId="urn:microsoft.com/office/officeart/2005/8/layout/hierarchy1"/>
    <dgm:cxn modelId="{C10FBF87-8227-4E1D-A649-19A741494685}" type="presParOf" srcId="{F7F459C7-5739-439F-8338-D636FCD80EA9}" destId="{E9DF3096-B56E-4BCD-8861-22A881A8C4BE}" srcOrd="0" destOrd="0" presId="urn:microsoft.com/office/officeart/2005/8/layout/hierarchy1"/>
    <dgm:cxn modelId="{27E99100-1C7B-4F7A-9E73-7059BF8569E5}" type="presParOf" srcId="{E9DF3096-B56E-4BCD-8861-22A881A8C4BE}" destId="{FAC21AF4-3F07-40DD-96B9-0903F1C9C6DD}" srcOrd="0" destOrd="0" presId="urn:microsoft.com/office/officeart/2005/8/layout/hierarchy1"/>
    <dgm:cxn modelId="{6FEBF05C-2A5A-47D7-8E10-01B01E0DCE4D}" type="presParOf" srcId="{E9DF3096-B56E-4BCD-8861-22A881A8C4BE}" destId="{E4902F07-0804-4675-9F58-C515B40E3799}" srcOrd="1" destOrd="0" presId="urn:microsoft.com/office/officeart/2005/8/layout/hierarchy1"/>
    <dgm:cxn modelId="{354D11C7-8FD8-43D0-855B-7E5AFB1572B8}" type="presParOf" srcId="{F7F459C7-5739-439F-8338-D636FCD80EA9}" destId="{95233185-F1C9-4534-A234-586498F38734}" srcOrd="1" destOrd="0" presId="urn:microsoft.com/office/officeart/2005/8/layout/hierarchy1"/>
    <dgm:cxn modelId="{540507E7-3F16-4D5D-9AA6-8E485904217D}" type="presParOf" srcId="{6EEF71C4-1BBF-4ECA-8330-691CBA3DDD0A}" destId="{623FC64F-794C-43EA-AA49-4C63B97AAA4C}" srcOrd="4" destOrd="0" presId="urn:microsoft.com/office/officeart/2005/8/layout/hierarchy1"/>
    <dgm:cxn modelId="{CF43F991-ECAE-4A6A-AE0C-A00DD8ADAE34}" type="presParOf" srcId="{6EEF71C4-1BBF-4ECA-8330-691CBA3DDD0A}" destId="{34445F81-622D-4B93-B589-14E7A1A5E577}" srcOrd="5" destOrd="0" presId="urn:microsoft.com/office/officeart/2005/8/layout/hierarchy1"/>
    <dgm:cxn modelId="{DF4C7171-F7E2-47A3-B887-3B48544354E0}" type="presParOf" srcId="{34445F81-622D-4B93-B589-14E7A1A5E577}" destId="{0FA073D3-8C77-4948-95FF-70892F713E48}" srcOrd="0" destOrd="0" presId="urn:microsoft.com/office/officeart/2005/8/layout/hierarchy1"/>
    <dgm:cxn modelId="{58880557-1C12-4800-9778-7DDDCC30527B}" type="presParOf" srcId="{0FA073D3-8C77-4948-95FF-70892F713E48}" destId="{20FA45E4-E921-4E81-B868-FBFA86D0CA64}" srcOrd="0" destOrd="0" presId="urn:microsoft.com/office/officeart/2005/8/layout/hierarchy1"/>
    <dgm:cxn modelId="{C5D83D77-CFFB-4A25-A453-044B7BC74075}" type="presParOf" srcId="{0FA073D3-8C77-4948-95FF-70892F713E48}" destId="{729D22B5-6BE0-4A67-8B1D-FD4DE59CFD40}" srcOrd="1" destOrd="0" presId="urn:microsoft.com/office/officeart/2005/8/layout/hierarchy1"/>
    <dgm:cxn modelId="{778E02F1-5872-4933-9441-DC35CFDA554C}" type="presParOf" srcId="{34445F81-622D-4B93-B589-14E7A1A5E577}" destId="{E4618F61-0779-4D96-B96D-74F5D0647263}" srcOrd="1" destOrd="0" presId="urn:microsoft.com/office/officeart/2005/8/layout/hierarchy1"/>
    <dgm:cxn modelId="{BAA459EC-9823-44DA-8CDE-4853F7120AD0}" type="presParOf" srcId="{E4618F61-0779-4D96-B96D-74F5D0647263}" destId="{AB914F88-9900-4F84-AE9A-156A64770A70}" srcOrd="0" destOrd="0" presId="urn:microsoft.com/office/officeart/2005/8/layout/hierarchy1"/>
    <dgm:cxn modelId="{AAE99586-235E-4287-9823-B73F9FCBB42A}" type="presParOf" srcId="{E4618F61-0779-4D96-B96D-74F5D0647263}" destId="{E271B6A7-1E76-43A4-8627-5EE3672BA51C}" srcOrd="1" destOrd="0" presId="urn:microsoft.com/office/officeart/2005/8/layout/hierarchy1"/>
    <dgm:cxn modelId="{A331E4AE-D001-4D72-8A68-59C71A8F6420}" type="presParOf" srcId="{E271B6A7-1E76-43A4-8627-5EE3672BA51C}" destId="{35E3EB1E-00D0-4EB1-B84B-D940EA2911C6}" srcOrd="0" destOrd="0" presId="urn:microsoft.com/office/officeart/2005/8/layout/hierarchy1"/>
    <dgm:cxn modelId="{53001C78-660C-416A-92EB-A247AF318685}" type="presParOf" srcId="{35E3EB1E-00D0-4EB1-B84B-D940EA2911C6}" destId="{80E2F978-F129-4651-8FD9-E5B3FDC42F74}" srcOrd="0" destOrd="0" presId="urn:microsoft.com/office/officeart/2005/8/layout/hierarchy1"/>
    <dgm:cxn modelId="{9129FABC-9CD0-4E7F-A01C-72FF93D2011C}" type="presParOf" srcId="{35E3EB1E-00D0-4EB1-B84B-D940EA2911C6}" destId="{95C34DDB-263B-40D7-A5DF-4363BB706353}" srcOrd="1" destOrd="0" presId="urn:microsoft.com/office/officeart/2005/8/layout/hierarchy1"/>
    <dgm:cxn modelId="{62DB8C40-ECD2-4FA9-BBC3-4F3DE765DD30}" type="presParOf" srcId="{E271B6A7-1E76-43A4-8627-5EE3672BA51C}" destId="{18F6DE97-B2D1-4C1D-89A0-F57000E607AF}"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914F88-9900-4F84-AE9A-156A64770A70}">
      <dsp:nvSpPr>
        <dsp:cNvPr id="0" name=""/>
        <dsp:cNvSpPr/>
      </dsp:nvSpPr>
      <dsp:spPr>
        <a:xfrm>
          <a:off x="8518763" y="2327730"/>
          <a:ext cx="91440" cy="261444"/>
        </a:xfrm>
        <a:custGeom>
          <a:avLst/>
          <a:gdLst/>
          <a:ahLst/>
          <a:cxnLst/>
          <a:rect l="0" t="0" r="0" b="0"/>
          <a:pathLst>
            <a:path>
              <a:moveTo>
                <a:pt x="45720" y="0"/>
              </a:moveTo>
              <a:lnTo>
                <a:pt x="45720" y="166150"/>
              </a:lnTo>
            </a:path>
          </a:pathLst>
        </a:custGeom>
        <a:noFill/>
        <a:ln w="12700" cap="flat" cmpd="sng" algn="ctr">
          <a:solidFill>
            <a:srgbClr val="A5A5A5">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623FC64F-794C-43EA-AA49-4C63B97AAA4C}">
      <dsp:nvSpPr>
        <dsp:cNvPr id="0" name=""/>
        <dsp:cNvSpPr/>
      </dsp:nvSpPr>
      <dsp:spPr>
        <a:xfrm>
          <a:off x="5732770" y="1495453"/>
          <a:ext cx="2831712" cy="261444"/>
        </a:xfrm>
        <a:custGeom>
          <a:avLst/>
          <a:gdLst/>
          <a:ahLst/>
          <a:cxnLst/>
          <a:rect l="0" t="0" r="0" b="0"/>
          <a:pathLst>
            <a:path>
              <a:moveTo>
                <a:pt x="0" y="0"/>
              </a:moveTo>
              <a:lnTo>
                <a:pt x="0" y="113226"/>
              </a:lnTo>
              <a:lnTo>
                <a:pt x="1799579" y="113226"/>
              </a:lnTo>
              <a:lnTo>
                <a:pt x="1799579" y="166150"/>
              </a:lnTo>
            </a:path>
          </a:pathLst>
        </a:custGeom>
        <a:noFill/>
        <a:ln w="12700" cap="flat" cmpd="sng" algn="ctr">
          <a:solidFill>
            <a:srgbClr val="A5A5A5">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F0181F22-7420-4016-BBC7-ACDCE41BDB07}">
      <dsp:nvSpPr>
        <dsp:cNvPr id="0" name=""/>
        <dsp:cNvSpPr/>
      </dsp:nvSpPr>
      <dsp:spPr>
        <a:xfrm>
          <a:off x="6711213" y="2327730"/>
          <a:ext cx="91440" cy="261444"/>
        </a:xfrm>
        <a:custGeom>
          <a:avLst/>
          <a:gdLst/>
          <a:ahLst/>
          <a:cxnLst/>
          <a:rect l="0" t="0" r="0" b="0"/>
          <a:pathLst>
            <a:path>
              <a:moveTo>
                <a:pt x="45720" y="0"/>
              </a:moveTo>
              <a:lnTo>
                <a:pt x="45720" y="166150"/>
              </a:lnTo>
            </a:path>
          </a:pathLst>
        </a:custGeom>
        <a:noFill/>
        <a:ln w="12700" cap="flat" cmpd="sng" algn="ctr">
          <a:solidFill>
            <a:srgbClr val="A5A5A5">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3027E588-C5D3-4DAA-8456-F02E549D1703}">
      <dsp:nvSpPr>
        <dsp:cNvPr id="0" name=""/>
        <dsp:cNvSpPr/>
      </dsp:nvSpPr>
      <dsp:spPr>
        <a:xfrm>
          <a:off x="5732770" y="1495453"/>
          <a:ext cx="1024163" cy="261444"/>
        </a:xfrm>
        <a:custGeom>
          <a:avLst/>
          <a:gdLst/>
          <a:ahLst/>
          <a:cxnLst/>
          <a:rect l="0" t="0" r="0" b="0"/>
          <a:pathLst>
            <a:path>
              <a:moveTo>
                <a:pt x="0" y="0"/>
              </a:moveTo>
              <a:lnTo>
                <a:pt x="0" y="113226"/>
              </a:lnTo>
              <a:lnTo>
                <a:pt x="650865" y="113226"/>
              </a:lnTo>
              <a:lnTo>
                <a:pt x="650865" y="166150"/>
              </a:lnTo>
            </a:path>
          </a:pathLst>
        </a:custGeom>
        <a:noFill/>
        <a:ln w="12700" cap="flat" cmpd="sng" algn="ctr">
          <a:solidFill>
            <a:srgbClr val="A5A5A5">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770B314E-B316-41C7-BB9B-7D16B23B8B6C}">
      <dsp:nvSpPr>
        <dsp:cNvPr id="0" name=""/>
        <dsp:cNvSpPr/>
      </dsp:nvSpPr>
      <dsp:spPr>
        <a:xfrm>
          <a:off x="5505305" y="3992283"/>
          <a:ext cx="91440" cy="261444"/>
        </a:xfrm>
        <a:custGeom>
          <a:avLst/>
          <a:gdLst/>
          <a:ahLst/>
          <a:cxnLst/>
          <a:rect l="0" t="0" r="0" b="0"/>
          <a:pathLst>
            <a:path>
              <a:moveTo>
                <a:pt x="45720" y="0"/>
              </a:moveTo>
              <a:lnTo>
                <a:pt x="45720" y="166150"/>
              </a:lnTo>
            </a:path>
          </a:pathLst>
        </a:custGeom>
        <a:noFill/>
        <a:ln w="12700" cap="flat" cmpd="sng" algn="ctr">
          <a:solidFill>
            <a:srgbClr val="A5A5A5">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D3533BF9-5E37-4863-9C1B-97A646385CEA}">
      <dsp:nvSpPr>
        <dsp:cNvPr id="0" name=""/>
        <dsp:cNvSpPr/>
      </dsp:nvSpPr>
      <dsp:spPr>
        <a:xfrm>
          <a:off x="4628361" y="3160006"/>
          <a:ext cx="922663" cy="261444"/>
        </a:xfrm>
        <a:custGeom>
          <a:avLst/>
          <a:gdLst/>
          <a:ahLst/>
          <a:cxnLst/>
          <a:rect l="0" t="0" r="0" b="0"/>
          <a:pathLst>
            <a:path>
              <a:moveTo>
                <a:pt x="0" y="0"/>
              </a:moveTo>
              <a:lnTo>
                <a:pt x="0" y="113226"/>
              </a:lnTo>
              <a:lnTo>
                <a:pt x="586361" y="113226"/>
              </a:lnTo>
              <a:lnTo>
                <a:pt x="586361" y="166150"/>
              </a:lnTo>
            </a:path>
          </a:pathLst>
        </a:custGeom>
        <a:noFill/>
        <a:ln w="12700" cap="flat" cmpd="sng" algn="ctr">
          <a:solidFill>
            <a:srgbClr val="A5A5A5">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C3482F06-C553-40C4-BD62-08F552585EC1}">
      <dsp:nvSpPr>
        <dsp:cNvPr id="0" name=""/>
        <dsp:cNvSpPr/>
      </dsp:nvSpPr>
      <dsp:spPr>
        <a:xfrm>
          <a:off x="3659977" y="3992283"/>
          <a:ext cx="91440" cy="261444"/>
        </a:xfrm>
        <a:custGeom>
          <a:avLst/>
          <a:gdLst/>
          <a:ahLst/>
          <a:cxnLst/>
          <a:rect l="0" t="0" r="0" b="0"/>
          <a:pathLst>
            <a:path>
              <a:moveTo>
                <a:pt x="45720" y="0"/>
              </a:moveTo>
              <a:lnTo>
                <a:pt x="45720" y="166150"/>
              </a:lnTo>
            </a:path>
          </a:pathLst>
        </a:custGeom>
        <a:noFill/>
        <a:ln w="12700" cap="flat" cmpd="sng" algn="ctr">
          <a:solidFill>
            <a:srgbClr val="A5A5A5">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CB4B2DF2-091E-4507-AC74-9CBE64C2B7B5}">
      <dsp:nvSpPr>
        <dsp:cNvPr id="0" name=""/>
        <dsp:cNvSpPr/>
      </dsp:nvSpPr>
      <dsp:spPr>
        <a:xfrm>
          <a:off x="3705697" y="3160006"/>
          <a:ext cx="922663" cy="261444"/>
        </a:xfrm>
        <a:custGeom>
          <a:avLst/>
          <a:gdLst/>
          <a:ahLst/>
          <a:cxnLst/>
          <a:rect l="0" t="0" r="0" b="0"/>
          <a:pathLst>
            <a:path>
              <a:moveTo>
                <a:pt x="586361" y="0"/>
              </a:moveTo>
              <a:lnTo>
                <a:pt x="586361" y="113226"/>
              </a:lnTo>
              <a:lnTo>
                <a:pt x="0" y="113226"/>
              </a:lnTo>
              <a:lnTo>
                <a:pt x="0" y="166150"/>
              </a:lnTo>
            </a:path>
          </a:pathLst>
        </a:custGeom>
        <a:noFill/>
        <a:ln w="12700" cap="flat" cmpd="sng" algn="ctr">
          <a:solidFill>
            <a:srgbClr val="A5A5A5">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96E97AA3-EF10-4013-8C1A-778760EFC76B}">
      <dsp:nvSpPr>
        <dsp:cNvPr id="0" name=""/>
        <dsp:cNvSpPr/>
      </dsp:nvSpPr>
      <dsp:spPr>
        <a:xfrm>
          <a:off x="2976133" y="2327730"/>
          <a:ext cx="1652227" cy="261444"/>
        </a:xfrm>
        <a:custGeom>
          <a:avLst/>
          <a:gdLst/>
          <a:ahLst/>
          <a:cxnLst/>
          <a:rect l="0" t="0" r="0" b="0"/>
          <a:pathLst>
            <a:path>
              <a:moveTo>
                <a:pt x="0" y="0"/>
              </a:moveTo>
              <a:lnTo>
                <a:pt x="0" y="113226"/>
              </a:lnTo>
              <a:lnTo>
                <a:pt x="1050006" y="113226"/>
              </a:lnTo>
              <a:lnTo>
                <a:pt x="1050006" y="166150"/>
              </a:lnTo>
            </a:path>
          </a:pathLst>
        </a:custGeom>
        <a:noFill/>
        <a:ln w="12700" cap="flat" cmpd="sng" algn="ctr">
          <a:solidFill>
            <a:srgbClr val="A5A5A5">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A6B17604-C146-4FCC-85AA-C639FCBD75F1}">
      <dsp:nvSpPr>
        <dsp:cNvPr id="0" name=""/>
        <dsp:cNvSpPr/>
      </dsp:nvSpPr>
      <dsp:spPr>
        <a:xfrm>
          <a:off x="2004467" y="3992283"/>
          <a:ext cx="91440" cy="261444"/>
        </a:xfrm>
        <a:custGeom>
          <a:avLst/>
          <a:gdLst/>
          <a:ahLst/>
          <a:cxnLst/>
          <a:rect l="0" t="0" r="0" b="0"/>
          <a:pathLst>
            <a:path>
              <a:moveTo>
                <a:pt x="45720" y="0"/>
              </a:moveTo>
              <a:lnTo>
                <a:pt x="45720" y="166150"/>
              </a:lnTo>
            </a:path>
          </a:pathLst>
        </a:custGeom>
        <a:noFill/>
        <a:ln w="12700" cap="flat" cmpd="sng" algn="ctr">
          <a:solidFill>
            <a:srgbClr val="A5A5A5">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9BED1F80-FA71-42D3-8EAF-F8D6FD0A4C29}">
      <dsp:nvSpPr>
        <dsp:cNvPr id="0" name=""/>
        <dsp:cNvSpPr/>
      </dsp:nvSpPr>
      <dsp:spPr>
        <a:xfrm>
          <a:off x="1318800" y="3160006"/>
          <a:ext cx="731387" cy="261444"/>
        </a:xfrm>
        <a:custGeom>
          <a:avLst/>
          <a:gdLst/>
          <a:ahLst/>
          <a:cxnLst/>
          <a:rect l="0" t="0" r="0" b="0"/>
          <a:pathLst>
            <a:path>
              <a:moveTo>
                <a:pt x="0" y="0"/>
              </a:moveTo>
              <a:lnTo>
                <a:pt x="0" y="113226"/>
              </a:lnTo>
              <a:lnTo>
                <a:pt x="464803" y="113226"/>
              </a:lnTo>
              <a:lnTo>
                <a:pt x="464803" y="166150"/>
              </a:lnTo>
            </a:path>
          </a:pathLst>
        </a:custGeom>
        <a:noFill/>
        <a:ln w="12700" cap="flat" cmpd="sng" algn="ctr">
          <a:solidFill>
            <a:srgbClr val="A5A5A5">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957C1304-0565-46C6-876F-BA3952468EC8}">
      <dsp:nvSpPr>
        <dsp:cNvPr id="0" name=""/>
        <dsp:cNvSpPr/>
      </dsp:nvSpPr>
      <dsp:spPr>
        <a:xfrm>
          <a:off x="541692" y="3992283"/>
          <a:ext cx="91440" cy="261444"/>
        </a:xfrm>
        <a:custGeom>
          <a:avLst/>
          <a:gdLst/>
          <a:ahLst/>
          <a:cxnLst/>
          <a:rect l="0" t="0" r="0" b="0"/>
          <a:pathLst>
            <a:path>
              <a:moveTo>
                <a:pt x="45720" y="0"/>
              </a:moveTo>
              <a:lnTo>
                <a:pt x="45720" y="166150"/>
              </a:lnTo>
            </a:path>
          </a:pathLst>
        </a:custGeom>
        <a:noFill/>
        <a:ln w="12700" cap="flat" cmpd="sng" algn="ctr">
          <a:solidFill>
            <a:srgbClr val="A5A5A5">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0A4F8902-891C-4830-89A7-0693D6B8FC1C}">
      <dsp:nvSpPr>
        <dsp:cNvPr id="0" name=""/>
        <dsp:cNvSpPr/>
      </dsp:nvSpPr>
      <dsp:spPr>
        <a:xfrm>
          <a:off x="587412" y="3160006"/>
          <a:ext cx="731387" cy="261444"/>
        </a:xfrm>
        <a:custGeom>
          <a:avLst/>
          <a:gdLst/>
          <a:ahLst/>
          <a:cxnLst/>
          <a:rect l="0" t="0" r="0" b="0"/>
          <a:pathLst>
            <a:path>
              <a:moveTo>
                <a:pt x="464803" y="0"/>
              </a:moveTo>
              <a:lnTo>
                <a:pt x="464803" y="113226"/>
              </a:lnTo>
              <a:lnTo>
                <a:pt x="0" y="113226"/>
              </a:lnTo>
              <a:lnTo>
                <a:pt x="0" y="166150"/>
              </a:lnTo>
            </a:path>
          </a:pathLst>
        </a:custGeom>
        <a:noFill/>
        <a:ln w="12700" cap="flat" cmpd="sng" algn="ctr">
          <a:solidFill>
            <a:srgbClr val="A5A5A5">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67752118-42CC-430B-974B-F2D78317C069}">
      <dsp:nvSpPr>
        <dsp:cNvPr id="0" name=""/>
        <dsp:cNvSpPr/>
      </dsp:nvSpPr>
      <dsp:spPr>
        <a:xfrm>
          <a:off x="1318800" y="2327730"/>
          <a:ext cx="1657333" cy="261444"/>
        </a:xfrm>
        <a:custGeom>
          <a:avLst/>
          <a:gdLst/>
          <a:ahLst/>
          <a:cxnLst/>
          <a:rect l="0" t="0" r="0" b="0"/>
          <a:pathLst>
            <a:path>
              <a:moveTo>
                <a:pt x="1053251" y="0"/>
              </a:moveTo>
              <a:lnTo>
                <a:pt x="1053251" y="113226"/>
              </a:lnTo>
              <a:lnTo>
                <a:pt x="0" y="113226"/>
              </a:lnTo>
              <a:lnTo>
                <a:pt x="0" y="166150"/>
              </a:lnTo>
            </a:path>
          </a:pathLst>
        </a:custGeom>
        <a:noFill/>
        <a:ln w="12700" cap="flat" cmpd="sng" algn="ctr">
          <a:solidFill>
            <a:srgbClr val="A5A5A5">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19BD2999-37DA-4397-A1DB-6AB3649E381D}">
      <dsp:nvSpPr>
        <dsp:cNvPr id="0" name=""/>
        <dsp:cNvSpPr/>
      </dsp:nvSpPr>
      <dsp:spPr>
        <a:xfrm>
          <a:off x="2976133" y="1495453"/>
          <a:ext cx="2756636" cy="261444"/>
        </a:xfrm>
        <a:custGeom>
          <a:avLst/>
          <a:gdLst/>
          <a:ahLst/>
          <a:cxnLst/>
          <a:rect l="0" t="0" r="0" b="0"/>
          <a:pathLst>
            <a:path>
              <a:moveTo>
                <a:pt x="1751868" y="0"/>
              </a:moveTo>
              <a:lnTo>
                <a:pt x="1751868" y="113226"/>
              </a:lnTo>
              <a:lnTo>
                <a:pt x="0" y="113226"/>
              </a:lnTo>
              <a:lnTo>
                <a:pt x="0" y="166150"/>
              </a:lnTo>
            </a:path>
          </a:pathLst>
        </a:custGeom>
        <a:noFill/>
        <a:ln w="12700" cap="flat" cmpd="sng" algn="ctr">
          <a:solidFill>
            <a:srgbClr val="A5A5A5">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1C0714DA-8A23-403D-979D-50AE48C70276}">
      <dsp:nvSpPr>
        <dsp:cNvPr id="0" name=""/>
        <dsp:cNvSpPr/>
      </dsp:nvSpPr>
      <dsp:spPr>
        <a:xfrm>
          <a:off x="5283296" y="924621"/>
          <a:ext cx="898948" cy="570832"/>
        </a:xfrm>
        <a:prstGeom prst="roundRect">
          <a:avLst>
            <a:gd name="adj" fmla="val 10000"/>
          </a:avLst>
        </a:prstGeom>
        <a:gradFill rotWithShape="0">
          <a:gsLst>
            <a:gs pos="0">
              <a:srgbClr val="A5A5A5">
                <a:hueOff val="0"/>
                <a:satOff val="0"/>
                <a:lumOff val="0"/>
                <a:alphaOff val="0"/>
                <a:lumMod val="110000"/>
                <a:satMod val="105000"/>
                <a:tint val="67000"/>
              </a:srgbClr>
            </a:gs>
            <a:gs pos="50000">
              <a:srgbClr val="A5A5A5">
                <a:hueOff val="0"/>
                <a:satOff val="0"/>
                <a:lumOff val="0"/>
                <a:alphaOff val="0"/>
                <a:lumMod val="105000"/>
                <a:satMod val="103000"/>
                <a:tint val="73000"/>
              </a:srgbClr>
            </a:gs>
            <a:gs pos="100000">
              <a:srgbClr val="A5A5A5">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92B2C6CA-748C-4957-9C6D-228716DFDDC2}">
      <dsp:nvSpPr>
        <dsp:cNvPr id="0" name=""/>
        <dsp:cNvSpPr/>
      </dsp:nvSpPr>
      <dsp:spPr>
        <a:xfrm>
          <a:off x="5383179" y="1019510"/>
          <a:ext cx="898948" cy="570832"/>
        </a:xfrm>
        <a:prstGeom prst="roundRect">
          <a:avLst>
            <a:gd name="adj" fmla="val 10000"/>
          </a:avLst>
        </a:prstGeom>
        <a:solidFill>
          <a:sysClr val="window" lastClr="FFFFFF">
            <a:alpha val="90000"/>
            <a:hueOff val="0"/>
            <a:satOff val="0"/>
            <a:lumOff val="0"/>
            <a:alphaOff val="0"/>
          </a:sysClr>
        </a:solidFill>
        <a:ln w="6350" cap="flat" cmpd="sng" algn="ctr">
          <a:solidFill>
            <a:srgbClr val="A5A5A5">
              <a:hueOff val="0"/>
              <a:satOff val="0"/>
              <a:lumOff val="0"/>
              <a:alphaOff val="0"/>
            </a:srgb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a-IR" sz="1200" kern="1200">
              <a:solidFill>
                <a:sysClr val="windowText" lastClr="000000">
                  <a:hueOff val="0"/>
                  <a:satOff val="0"/>
                  <a:lumOff val="0"/>
                  <a:alphaOff val="0"/>
                </a:sysClr>
              </a:solidFill>
              <a:latin typeface="Calibri" panose="020F0502020204030204"/>
              <a:ea typeface="+mn-ea"/>
              <a:cs typeface="B Nazanin" panose="00000400000000000000" pitchFamily="2" charset="-78"/>
            </a:rPr>
            <a:t>زمان تناوب </a:t>
          </a:r>
          <a:endParaRPr lang="en-US" sz="1200" kern="1200">
            <a:solidFill>
              <a:sysClr val="windowText" lastClr="000000">
                <a:hueOff val="0"/>
                <a:satOff val="0"/>
                <a:lumOff val="0"/>
                <a:alphaOff val="0"/>
              </a:sysClr>
            </a:solidFill>
            <a:latin typeface="Calibri" panose="020F0502020204030204"/>
            <a:ea typeface="+mn-ea"/>
            <a:cs typeface="B Nazanin" panose="00000400000000000000" pitchFamily="2" charset="-78"/>
          </a:endParaRPr>
        </a:p>
      </dsp:txBody>
      <dsp:txXfrm>
        <a:off x="5399898" y="1036229"/>
        <a:ext cx="865510" cy="537394"/>
      </dsp:txXfrm>
    </dsp:sp>
    <dsp:sp modelId="{4A01561A-A628-43A4-8D30-41266B660577}">
      <dsp:nvSpPr>
        <dsp:cNvPr id="0" name=""/>
        <dsp:cNvSpPr/>
      </dsp:nvSpPr>
      <dsp:spPr>
        <a:xfrm>
          <a:off x="2095524" y="1756897"/>
          <a:ext cx="1761219" cy="570832"/>
        </a:xfrm>
        <a:prstGeom prst="roundRect">
          <a:avLst>
            <a:gd name="adj" fmla="val 10000"/>
          </a:avLst>
        </a:prstGeom>
        <a:gradFill rotWithShape="0">
          <a:gsLst>
            <a:gs pos="0">
              <a:srgbClr val="A5A5A5">
                <a:hueOff val="0"/>
                <a:satOff val="0"/>
                <a:lumOff val="0"/>
                <a:alphaOff val="0"/>
                <a:lumMod val="110000"/>
                <a:satMod val="105000"/>
                <a:tint val="67000"/>
              </a:srgbClr>
            </a:gs>
            <a:gs pos="50000">
              <a:srgbClr val="A5A5A5">
                <a:hueOff val="0"/>
                <a:satOff val="0"/>
                <a:lumOff val="0"/>
                <a:alphaOff val="0"/>
                <a:lumMod val="105000"/>
                <a:satMod val="103000"/>
                <a:tint val="73000"/>
              </a:srgbClr>
            </a:gs>
            <a:gs pos="100000">
              <a:srgbClr val="A5A5A5">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9688C8E0-3F87-45F6-BD9E-2882CCE21C9C}">
      <dsp:nvSpPr>
        <dsp:cNvPr id="0" name=""/>
        <dsp:cNvSpPr/>
      </dsp:nvSpPr>
      <dsp:spPr>
        <a:xfrm>
          <a:off x="2195407" y="1851786"/>
          <a:ext cx="1761219" cy="570832"/>
        </a:xfrm>
        <a:prstGeom prst="roundRect">
          <a:avLst>
            <a:gd name="adj" fmla="val 10000"/>
          </a:avLst>
        </a:prstGeom>
        <a:solidFill>
          <a:sysClr val="window" lastClr="FFFFFF">
            <a:alpha val="90000"/>
            <a:hueOff val="0"/>
            <a:satOff val="0"/>
            <a:lumOff val="0"/>
            <a:alphaOff val="0"/>
          </a:sysClr>
        </a:solidFill>
        <a:ln w="6350" cap="flat" cmpd="sng" algn="ctr">
          <a:solidFill>
            <a:srgbClr val="A5A5A5">
              <a:hueOff val="0"/>
              <a:satOff val="0"/>
              <a:lumOff val="0"/>
              <a:alphaOff val="0"/>
            </a:srgb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a-IR" sz="1200" kern="1200">
              <a:solidFill>
                <a:sysClr val="windowText" lastClr="000000">
                  <a:hueOff val="0"/>
                  <a:satOff val="0"/>
                  <a:lumOff val="0"/>
                  <a:alphaOff val="0"/>
                </a:sysClr>
              </a:solidFill>
              <a:latin typeface="Calibri" panose="020F0502020204030204"/>
              <a:ea typeface="+mn-ea"/>
              <a:cs typeface="B Nazanin" panose="00000400000000000000" pitchFamily="2" charset="-78"/>
            </a:rPr>
            <a:t>قاب خمشی</a:t>
          </a:r>
          <a:endParaRPr lang="en-US" sz="1200" kern="1200">
            <a:solidFill>
              <a:sysClr val="windowText" lastClr="000000">
                <a:hueOff val="0"/>
                <a:satOff val="0"/>
                <a:lumOff val="0"/>
                <a:alphaOff val="0"/>
              </a:sysClr>
            </a:solidFill>
            <a:latin typeface="Calibri" panose="020F0502020204030204"/>
            <a:ea typeface="+mn-ea"/>
            <a:cs typeface="B Nazanin" panose="00000400000000000000" pitchFamily="2" charset="-78"/>
          </a:endParaRPr>
        </a:p>
      </dsp:txBody>
      <dsp:txXfrm>
        <a:off x="2212126" y="1868505"/>
        <a:ext cx="1727781" cy="537394"/>
      </dsp:txXfrm>
    </dsp:sp>
    <dsp:sp modelId="{599DD5A9-7B17-4F75-BBC7-8619AFBCD759}">
      <dsp:nvSpPr>
        <dsp:cNvPr id="0" name=""/>
        <dsp:cNvSpPr/>
      </dsp:nvSpPr>
      <dsp:spPr>
        <a:xfrm>
          <a:off x="20750" y="2589174"/>
          <a:ext cx="2596100" cy="570832"/>
        </a:xfrm>
        <a:prstGeom prst="roundRect">
          <a:avLst>
            <a:gd name="adj" fmla="val 10000"/>
          </a:avLst>
        </a:prstGeom>
        <a:gradFill rotWithShape="0">
          <a:gsLst>
            <a:gs pos="0">
              <a:srgbClr val="A5A5A5">
                <a:hueOff val="0"/>
                <a:satOff val="0"/>
                <a:lumOff val="0"/>
                <a:alphaOff val="0"/>
                <a:lumMod val="110000"/>
                <a:satMod val="105000"/>
                <a:tint val="67000"/>
              </a:srgbClr>
            </a:gs>
            <a:gs pos="50000">
              <a:srgbClr val="A5A5A5">
                <a:hueOff val="0"/>
                <a:satOff val="0"/>
                <a:lumOff val="0"/>
                <a:alphaOff val="0"/>
                <a:lumMod val="105000"/>
                <a:satMod val="103000"/>
                <a:tint val="73000"/>
              </a:srgbClr>
            </a:gs>
            <a:gs pos="100000">
              <a:srgbClr val="A5A5A5">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D0C23452-5AE7-4690-ABC3-743AA06532C5}">
      <dsp:nvSpPr>
        <dsp:cNvPr id="0" name=""/>
        <dsp:cNvSpPr/>
      </dsp:nvSpPr>
      <dsp:spPr>
        <a:xfrm>
          <a:off x="120633" y="2684063"/>
          <a:ext cx="2596100" cy="570832"/>
        </a:xfrm>
        <a:prstGeom prst="roundRect">
          <a:avLst>
            <a:gd name="adj" fmla="val 10000"/>
          </a:avLst>
        </a:prstGeom>
        <a:solidFill>
          <a:sysClr val="window" lastClr="FFFFFF">
            <a:alpha val="90000"/>
            <a:hueOff val="0"/>
            <a:satOff val="0"/>
            <a:lumOff val="0"/>
            <a:alphaOff val="0"/>
          </a:sysClr>
        </a:solidFill>
        <a:ln w="6350" cap="flat" cmpd="sng" algn="ctr">
          <a:solidFill>
            <a:srgbClr val="A5A5A5">
              <a:hueOff val="0"/>
              <a:satOff val="0"/>
              <a:lumOff val="0"/>
              <a:alphaOff val="0"/>
            </a:srgb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a-IR" sz="1200" kern="1200" dirty="0">
              <a:solidFill>
                <a:sysClr val="windowText" lastClr="000000">
                  <a:hueOff val="0"/>
                  <a:satOff val="0"/>
                  <a:lumOff val="0"/>
                  <a:alphaOff val="0"/>
                </a:sysClr>
              </a:solidFill>
              <a:latin typeface="Calibri" panose="020F0502020204030204"/>
              <a:ea typeface="+mn-ea"/>
              <a:cs typeface="B Nazanin" panose="00000400000000000000" pitchFamily="2" charset="-78"/>
            </a:rPr>
            <a:t>جداگر میانقابی مانع حرکت قاب نشود</a:t>
          </a:r>
          <a:endParaRPr lang="en-US" sz="1200" kern="1200" dirty="0">
            <a:solidFill>
              <a:sysClr val="windowText" lastClr="000000">
                <a:hueOff val="0"/>
                <a:satOff val="0"/>
                <a:lumOff val="0"/>
                <a:alphaOff val="0"/>
              </a:sysClr>
            </a:solidFill>
            <a:latin typeface="Calibri" panose="020F0502020204030204"/>
            <a:ea typeface="+mn-ea"/>
            <a:cs typeface="B Nazanin" panose="00000400000000000000" pitchFamily="2" charset="-78"/>
          </a:endParaRPr>
        </a:p>
      </dsp:txBody>
      <dsp:txXfrm>
        <a:off x="137352" y="2700782"/>
        <a:ext cx="2562662" cy="537394"/>
      </dsp:txXfrm>
    </dsp:sp>
    <dsp:sp modelId="{892D344F-185A-4B34-AAEC-7A9A017402D7}">
      <dsp:nvSpPr>
        <dsp:cNvPr id="0" name=""/>
        <dsp:cNvSpPr/>
      </dsp:nvSpPr>
      <dsp:spPr>
        <a:xfrm>
          <a:off x="137938" y="3421450"/>
          <a:ext cx="898948" cy="570832"/>
        </a:xfrm>
        <a:prstGeom prst="roundRect">
          <a:avLst>
            <a:gd name="adj" fmla="val 10000"/>
          </a:avLst>
        </a:prstGeom>
        <a:gradFill rotWithShape="0">
          <a:gsLst>
            <a:gs pos="0">
              <a:srgbClr val="A5A5A5">
                <a:hueOff val="0"/>
                <a:satOff val="0"/>
                <a:lumOff val="0"/>
                <a:alphaOff val="0"/>
                <a:lumMod val="110000"/>
                <a:satMod val="105000"/>
                <a:tint val="67000"/>
              </a:srgbClr>
            </a:gs>
            <a:gs pos="50000">
              <a:srgbClr val="A5A5A5">
                <a:hueOff val="0"/>
                <a:satOff val="0"/>
                <a:lumOff val="0"/>
                <a:alphaOff val="0"/>
                <a:lumMod val="105000"/>
                <a:satMod val="103000"/>
                <a:tint val="73000"/>
              </a:srgbClr>
            </a:gs>
            <a:gs pos="100000">
              <a:srgbClr val="A5A5A5">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19383015-6B90-4B58-99FD-00D543084D62}">
      <dsp:nvSpPr>
        <dsp:cNvPr id="0" name=""/>
        <dsp:cNvSpPr/>
      </dsp:nvSpPr>
      <dsp:spPr>
        <a:xfrm>
          <a:off x="237821" y="3516339"/>
          <a:ext cx="898948" cy="570832"/>
        </a:xfrm>
        <a:prstGeom prst="roundRect">
          <a:avLst>
            <a:gd name="adj" fmla="val 10000"/>
          </a:avLst>
        </a:prstGeom>
        <a:solidFill>
          <a:sysClr val="window" lastClr="FFFFFF">
            <a:alpha val="90000"/>
            <a:hueOff val="0"/>
            <a:satOff val="0"/>
            <a:lumOff val="0"/>
            <a:alphaOff val="0"/>
          </a:sysClr>
        </a:solidFill>
        <a:ln w="6350" cap="flat" cmpd="sng" algn="ctr">
          <a:solidFill>
            <a:srgbClr val="A5A5A5">
              <a:hueOff val="0"/>
              <a:satOff val="0"/>
              <a:lumOff val="0"/>
              <a:alphaOff val="0"/>
            </a:srgb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a-IR" sz="1200" kern="1200">
              <a:solidFill>
                <a:sysClr val="windowText" lastClr="000000">
                  <a:hueOff val="0"/>
                  <a:satOff val="0"/>
                  <a:lumOff val="0"/>
                  <a:alphaOff val="0"/>
                </a:sysClr>
              </a:solidFill>
              <a:latin typeface="Calibri" panose="020F0502020204030204"/>
              <a:ea typeface="+mn-ea"/>
              <a:cs typeface="B Nazanin" panose="00000400000000000000" pitchFamily="2" charset="-78"/>
            </a:rPr>
            <a:t>بتنی</a:t>
          </a:r>
          <a:endParaRPr lang="en-US" sz="1200" kern="1200">
            <a:solidFill>
              <a:sysClr val="windowText" lastClr="000000">
                <a:hueOff val="0"/>
                <a:satOff val="0"/>
                <a:lumOff val="0"/>
                <a:alphaOff val="0"/>
              </a:sysClr>
            </a:solidFill>
            <a:latin typeface="Calibri" panose="020F0502020204030204"/>
            <a:ea typeface="+mn-ea"/>
            <a:cs typeface="B Nazanin" panose="00000400000000000000" pitchFamily="2" charset="-78"/>
          </a:endParaRPr>
        </a:p>
      </dsp:txBody>
      <dsp:txXfrm>
        <a:off x="254540" y="3533058"/>
        <a:ext cx="865510" cy="537394"/>
      </dsp:txXfrm>
    </dsp:sp>
    <dsp:sp modelId="{B7F95B7B-6475-46FB-93CF-4AA62A0E8927}">
      <dsp:nvSpPr>
        <dsp:cNvPr id="0" name=""/>
        <dsp:cNvSpPr/>
      </dsp:nvSpPr>
      <dsp:spPr>
        <a:xfrm>
          <a:off x="502" y="4253727"/>
          <a:ext cx="1173819" cy="570832"/>
        </a:xfrm>
        <a:prstGeom prst="roundRect">
          <a:avLst>
            <a:gd name="adj" fmla="val 10000"/>
          </a:avLst>
        </a:prstGeom>
        <a:gradFill rotWithShape="0">
          <a:gsLst>
            <a:gs pos="0">
              <a:srgbClr val="A5A5A5">
                <a:hueOff val="0"/>
                <a:satOff val="0"/>
                <a:lumOff val="0"/>
                <a:alphaOff val="0"/>
                <a:lumMod val="110000"/>
                <a:satMod val="105000"/>
                <a:tint val="67000"/>
              </a:srgbClr>
            </a:gs>
            <a:gs pos="50000">
              <a:srgbClr val="A5A5A5">
                <a:hueOff val="0"/>
                <a:satOff val="0"/>
                <a:lumOff val="0"/>
                <a:alphaOff val="0"/>
                <a:lumMod val="105000"/>
                <a:satMod val="103000"/>
                <a:tint val="73000"/>
              </a:srgbClr>
            </a:gs>
            <a:gs pos="100000">
              <a:srgbClr val="A5A5A5">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FA0ABB04-B129-4003-AABF-2AF4A89B4E5D}">
      <dsp:nvSpPr>
        <dsp:cNvPr id="0" name=""/>
        <dsp:cNvSpPr/>
      </dsp:nvSpPr>
      <dsp:spPr>
        <a:xfrm>
          <a:off x="100385" y="4348616"/>
          <a:ext cx="1173819" cy="570832"/>
        </a:xfrm>
        <a:prstGeom prst="roundRect">
          <a:avLst>
            <a:gd name="adj" fmla="val 10000"/>
          </a:avLst>
        </a:prstGeom>
        <a:solidFill>
          <a:sysClr val="window" lastClr="FFFFFF">
            <a:alpha val="90000"/>
            <a:hueOff val="0"/>
            <a:satOff val="0"/>
            <a:lumOff val="0"/>
            <a:alphaOff val="0"/>
          </a:sysClr>
        </a:solidFill>
        <a:ln w="6350" cap="flat" cmpd="sng" algn="ctr">
          <a:solidFill>
            <a:srgbClr val="A5A5A5">
              <a:hueOff val="0"/>
              <a:satOff val="0"/>
              <a:lumOff val="0"/>
              <a:alphaOff val="0"/>
            </a:srgb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14:m xmlns:a14="http://schemas.microsoft.com/office/drawing/2010/main">
            <m:oMathPara xmlns:m="http://schemas.openxmlformats.org/officeDocument/2006/math">
              <m:oMathParaPr>
                <m:jc m:val="centerGroup"/>
              </m:oMathParaPr>
              <m:oMath xmlns:m="http://schemas.openxmlformats.org/officeDocument/2006/math">
                <m:r>
                  <a:rPr lang="en-US" sz="800" b="0" i="1" kern="1200">
                    <a:solidFill>
                      <a:sysClr val="windowText" lastClr="000000">
                        <a:hueOff val="0"/>
                        <a:satOff val="0"/>
                        <a:lumOff val="0"/>
                        <a:alphaOff val="0"/>
                      </a:sysClr>
                    </a:solidFill>
                    <a:latin typeface="Cambria Math" panose="02040503050406030204" pitchFamily="18" charset="0"/>
                    <a:ea typeface="+mn-ea"/>
                    <a:cs typeface="+mn-cs"/>
                  </a:rPr>
                  <m:t>𝑇</m:t>
                </m:r>
                <m:r>
                  <a:rPr lang="en-US" sz="800" b="0" i="1" kern="1200">
                    <a:solidFill>
                      <a:sysClr val="windowText" lastClr="000000">
                        <a:hueOff val="0"/>
                        <a:satOff val="0"/>
                        <a:lumOff val="0"/>
                        <a:alphaOff val="0"/>
                      </a:sysClr>
                    </a:solidFill>
                    <a:latin typeface="Cambria Math" panose="02040503050406030204" pitchFamily="18" charset="0"/>
                    <a:ea typeface="+mn-ea"/>
                    <a:cs typeface="+mn-cs"/>
                  </a:rPr>
                  <m:t>=</m:t>
                </m:r>
                <m:r>
                  <a:rPr lang="en-US" sz="800" b="0" i="1" kern="1200">
                    <a:solidFill>
                      <a:sysClr val="windowText" lastClr="000000">
                        <a:hueOff val="0"/>
                        <a:satOff val="0"/>
                        <a:lumOff val="0"/>
                        <a:alphaOff val="0"/>
                      </a:sysClr>
                    </a:solidFill>
                    <a:latin typeface="Cambria Math" panose="02040503050406030204" pitchFamily="18" charset="0"/>
                    <a:ea typeface="+mn-ea"/>
                    <a:cs typeface="+mn-cs"/>
                  </a:rPr>
                  <m:t>0</m:t>
                </m:r>
                <m:r>
                  <a:rPr lang="en-US" sz="800" b="0" i="1" kern="1200">
                    <a:solidFill>
                      <a:sysClr val="windowText" lastClr="000000">
                        <a:hueOff val="0"/>
                        <a:satOff val="0"/>
                        <a:lumOff val="0"/>
                        <a:alphaOff val="0"/>
                      </a:sysClr>
                    </a:solidFill>
                    <a:latin typeface="Cambria Math" panose="02040503050406030204" pitchFamily="18" charset="0"/>
                    <a:ea typeface="+mn-ea"/>
                    <a:cs typeface="+mn-cs"/>
                  </a:rPr>
                  <m:t>.</m:t>
                </m:r>
                <m:r>
                  <a:rPr lang="en-US" sz="800" b="0" i="1" kern="1200">
                    <a:solidFill>
                      <a:sysClr val="windowText" lastClr="000000">
                        <a:hueOff val="0"/>
                        <a:satOff val="0"/>
                        <a:lumOff val="0"/>
                        <a:alphaOff val="0"/>
                      </a:sysClr>
                    </a:solidFill>
                    <a:latin typeface="Cambria Math" panose="02040503050406030204" pitchFamily="18" charset="0"/>
                    <a:ea typeface="+mn-ea"/>
                    <a:cs typeface="+mn-cs"/>
                  </a:rPr>
                  <m:t>05</m:t>
                </m:r>
                <m:sSup>
                  <m:sSupPr>
                    <m:ctrlPr>
                      <a:rPr lang="en-US" sz="800" b="0" i="1" kern="1200">
                        <a:solidFill>
                          <a:sysClr val="windowText" lastClr="000000">
                            <a:hueOff val="0"/>
                            <a:satOff val="0"/>
                            <a:lumOff val="0"/>
                            <a:alphaOff val="0"/>
                          </a:sysClr>
                        </a:solidFill>
                        <a:latin typeface="Cambria Math" panose="02040503050406030204" pitchFamily="18" charset="0"/>
                        <a:ea typeface="+mn-ea"/>
                        <a:cs typeface="+mn-cs"/>
                      </a:rPr>
                    </m:ctrlPr>
                  </m:sSupPr>
                  <m:e>
                    <m:r>
                      <a:rPr lang="en-US" sz="800" b="0" i="1" kern="1200">
                        <a:solidFill>
                          <a:sysClr val="windowText" lastClr="000000">
                            <a:hueOff val="0"/>
                            <a:satOff val="0"/>
                            <a:lumOff val="0"/>
                            <a:alphaOff val="0"/>
                          </a:sysClr>
                        </a:solidFill>
                        <a:latin typeface="Cambria Math" panose="02040503050406030204" pitchFamily="18" charset="0"/>
                        <a:ea typeface="+mn-ea"/>
                        <a:cs typeface="+mn-cs"/>
                      </a:rPr>
                      <m:t>𝐻</m:t>
                    </m:r>
                  </m:e>
                  <m:sup>
                    <m:r>
                      <a:rPr lang="en-US" sz="800" b="0" i="1" kern="1200">
                        <a:solidFill>
                          <a:sysClr val="windowText" lastClr="000000">
                            <a:hueOff val="0"/>
                            <a:satOff val="0"/>
                            <a:lumOff val="0"/>
                            <a:alphaOff val="0"/>
                          </a:sysClr>
                        </a:solidFill>
                        <a:latin typeface="Cambria Math" panose="02040503050406030204" pitchFamily="18" charset="0"/>
                        <a:ea typeface="+mn-ea"/>
                        <a:cs typeface="+mn-cs"/>
                      </a:rPr>
                      <m:t>0</m:t>
                    </m:r>
                    <m:r>
                      <a:rPr lang="en-US" sz="800" b="0" i="1" kern="1200">
                        <a:solidFill>
                          <a:sysClr val="windowText" lastClr="000000">
                            <a:hueOff val="0"/>
                            <a:satOff val="0"/>
                            <a:lumOff val="0"/>
                            <a:alphaOff val="0"/>
                          </a:sysClr>
                        </a:solidFill>
                        <a:latin typeface="Cambria Math" panose="02040503050406030204" pitchFamily="18" charset="0"/>
                        <a:ea typeface="+mn-ea"/>
                        <a:cs typeface="+mn-cs"/>
                      </a:rPr>
                      <m:t>.</m:t>
                    </m:r>
                    <m:r>
                      <a:rPr lang="en-US" sz="800" b="0" i="1" kern="1200">
                        <a:solidFill>
                          <a:sysClr val="windowText" lastClr="000000">
                            <a:hueOff val="0"/>
                            <a:satOff val="0"/>
                            <a:lumOff val="0"/>
                            <a:alphaOff val="0"/>
                          </a:sysClr>
                        </a:solidFill>
                        <a:latin typeface="Cambria Math" panose="02040503050406030204" pitchFamily="18" charset="0"/>
                        <a:ea typeface="+mn-ea"/>
                        <a:cs typeface="+mn-cs"/>
                      </a:rPr>
                      <m:t>9</m:t>
                    </m:r>
                  </m:sup>
                </m:sSup>
              </m:oMath>
            </m:oMathPara>
          </a14:m>
          <a:endParaRPr lang="en-US" sz="800" kern="1200">
            <a:solidFill>
              <a:sysClr val="windowText" lastClr="000000">
                <a:hueOff val="0"/>
                <a:satOff val="0"/>
                <a:lumOff val="0"/>
                <a:alphaOff val="0"/>
              </a:sysClr>
            </a:solidFill>
            <a:latin typeface="Calibri" panose="020F0502020204030204"/>
            <a:ea typeface="+mn-ea"/>
            <a:cs typeface="+mn-cs"/>
          </a:endParaRPr>
        </a:p>
      </dsp:txBody>
      <dsp:txXfrm>
        <a:off x="117104" y="4365335"/>
        <a:ext cx="1140381" cy="537394"/>
      </dsp:txXfrm>
    </dsp:sp>
    <dsp:sp modelId="{E803BF42-91E5-41F9-BA4F-7BA262EB4967}">
      <dsp:nvSpPr>
        <dsp:cNvPr id="0" name=""/>
        <dsp:cNvSpPr/>
      </dsp:nvSpPr>
      <dsp:spPr>
        <a:xfrm>
          <a:off x="1600713" y="3421450"/>
          <a:ext cx="898948" cy="570832"/>
        </a:xfrm>
        <a:prstGeom prst="roundRect">
          <a:avLst>
            <a:gd name="adj" fmla="val 10000"/>
          </a:avLst>
        </a:prstGeom>
        <a:gradFill rotWithShape="0">
          <a:gsLst>
            <a:gs pos="0">
              <a:srgbClr val="A5A5A5">
                <a:hueOff val="0"/>
                <a:satOff val="0"/>
                <a:lumOff val="0"/>
                <a:alphaOff val="0"/>
                <a:lumMod val="110000"/>
                <a:satMod val="105000"/>
                <a:tint val="67000"/>
              </a:srgbClr>
            </a:gs>
            <a:gs pos="50000">
              <a:srgbClr val="A5A5A5">
                <a:hueOff val="0"/>
                <a:satOff val="0"/>
                <a:lumOff val="0"/>
                <a:alphaOff val="0"/>
                <a:lumMod val="105000"/>
                <a:satMod val="103000"/>
                <a:tint val="73000"/>
              </a:srgbClr>
            </a:gs>
            <a:gs pos="100000">
              <a:srgbClr val="A5A5A5">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196FBBEF-7043-4874-99DD-5993A766FAC3}">
      <dsp:nvSpPr>
        <dsp:cNvPr id="0" name=""/>
        <dsp:cNvSpPr/>
      </dsp:nvSpPr>
      <dsp:spPr>
        <a:xfrm>
          <a:off x="1700596" y="3516339"/>
          <a:ext cx="898948" cy="570832"/>
        </a:xfrm>
        <a:prstGeom prst="roundRect">
          <a:avLst>
            <a:gd name="adj" fmla="val 10000"/>
          </a:avLst>
        </a:prstGeom>
        <a:solidFill>
          <a:sysClr val="window" lastClr="FFFFFF">
            <a:alpha val="90000"/>
            <a:hueOff val="0"/>
            <a:satOff val="0"/>
            <a:lumOff val="0"/>
            <a:alphaOff val="0"/>
          </a:sysClr>
        </a:solidFill>
        <a:ln w="6350" cap="flat" cmpd="sng" algn="ctr">
          <a:solidFill>
            <a:srgbClr val="A5A5A5">
              <a:hueOff val="0"/>
              <a:satOff val="0"/>
              <a:lumOff val="0"/>
              <a:alphaOff val="0"/>
            </a:srgb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a-IR" sz="1200" kern="1200">
              <a:solidFill>
                <a:sysClr val="windowText" lastClr="000000">
                  <a:hueOff val="0"/>
                  <a:satOff val="0"/>
                  <a:lumOff val="0"/>
                  <a:alphaOff val="0"/>
                </a:sysClr>
              </a:solidFill>
              <a:latin typeface="Calibri" panose="020F0502020204030204"/>
              <a:ea typeface="+mn-ea"/>
              <a:cs typeface="B Nazanin" panose="00000400000000000000" pitchFamily="2" charset="-78"/>
            </a:rPr>
            <a:t>فولادی</a:t>
          </a:r>
          <a:endParaRPr lang="en-US" sz="1200" kern="1200">
            <a:solidFill>
              <a:sysClr val="windowText" lastClr="000000">
                <a:hueOff val="0"/>
                <a:satOff val="0"/>
                <a:lumOff val="0"/>
                <a:alphaOff val="0"/>
              </a:sysClr>
            </a:solidFill>
            <a:latin typeface="Calibri" panose="020F0502020204030204"/>
            <a:ea typeface="+mn-ea"/>
            <a:cs typeface="B Nazanin" panose="00000400000000000000" pitchFamily="2" charset="-78"/>
          </a:endParaRPr>
        </a:p>
      </dsp:txBody>
      <dsp:txXfrm>
        <a:off x="1717315" y="3533058"/>
        <a:ext cx="865510" cy="537394"/>
      </dsp:txXfrm>
    </dsp:sp>
    <dsp:sp modelId="{D77052F2-39CD-4DF0-A6E0-B0E87FDAA713}">
      <dsp:nvSpPr>
        <dsp:cNvPr id="0" name=""/>
        <dsp:cNvSpPr/>
      </dsp:nvSpPr>
      <dsp:spPr>
        <a:xfrm>
          <a:off x="1374088" y="4253727"/>
          <a:ext cx="1352198" cy="570832"/>
        </a:xfrm>
        <a:prstGeom prst="roundRect">
          <a:avLst>
            <a:gd name="adj" fmla="val 10000"/>
          </a:avLst>
        </a:prstGeom>
        <a:gradFill rotWithShape="0">
          <a:gsLst>
            <a:gs pos="0">
              <a:srgbClr val="A5A5A5">
                <a:hueOff val="0"/>
                <a:satOff val="0"/>
                <a:lumOff val="0"/>
                <a:alphaOff val="0"/>
                <a:lumMod val="110000"/>
                <a:satMod val="105000"/>
                <a:tint val="67000"/>
              </a:srgbClr>
            </a:gs>
            <a:gs pos="50000">
              <a:srgbClr val="A5A5A5">
                <a:hueOff val="0"/>
                <a:satOff val="0"/>
                <a:lumOff val="0"/>
                <a:alphaOff val="0"/>
                <a:lumMod val="105000"/>
                <a:satMod val="103000"/>
                <a:tint val="73000"/>
              </a:srgbClr>
            </a:gs>
            <a:gs pos="100000">
              <a:srgbClr val="A5A5A5">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7F46915A-CEC6-443C-8BBB-9EA89F5D1DD7}">
      <dsp:nvSpPr>
        <dsp:cNvPr id="0" name=""/>
        <dsp:cNvSpPr/>
      </dsp:nvSpPr>
      <dsp:spPr>
        <a:xfrm>
          <a:off x="1473971" y="4348616"/>
          <a:ext cx="1352198" cy="570832"/>
        </a:xfrm>
        <a:prstGeom prst="roundRect">
          <a:avLst>
            <a:gd name="adj" fmla="val 10000"/>
          </a:avLst>
        </a:prstGeom>
        <a:solidFill>
          <a:sysClr val="window" lastClr="FFFFFF">
            <a:alpha val="90000"/>
            <a:hueOff val="0"/>
            <a:satOff val="0"/>
            <a:lumOff val="0"/>
            <a:alphaOff val="0"/>
          </a:sysClr>
        </a:solidFill>
        <a:ln w="6350" cap="flat" cmpd="sng" algn="ctr">
          <a:solidFill>
            <a:srgbClr val="A5A5A5">
              <a:hueOff val="0"/>
              <a:satOff val="0"/>
              <a:lumOff val="0"/>
              <a:alphaOff val="0"/>
            </a:srgb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14:m xmlns:a14="http://schemas.microsoft.com/office/drawing/2010/main">
            <m:oMathPara xmlns:m="http://schemas.openxmlformats.org/officeDocument/2006/math">
              <m:oMathParaPr>
                <m:jc m:val="centerGroup"/>
              </m:oMathParaPr>
              <m:oMath xmlns:m="http://schemas.openxmlformats.org/officeDocument/2006/math">
                <m:r>
                  <a:rPr lang="en-US" sz="800" b="0" i="1" kern="1200">
                    <a:solidFill>
                      <a:sysClr val="windowText" lastClr="000000">
                        <a:hueOff val="0"/>
                        <a:satOff val="0"/>
                        <a:lumOff val="0"/>
                        <a:alphaOff val="0"/>
                      </a:sysClr>
                    </a:solidFill>
                    <a:latin typeface="Cambria Math" panose="02040503050406030204" pitchFamily="18" charset="0"/>
                    <a:ea typeface="+mn-ea"/>
                    <a:cs typeface="+mn-cs"/>
                  </a:rPr>
                  <m:t>𝑇</m:t>
                </m:r>
                <m:r>
                  <a:rPr lang="en-US" sz="800" b="0" i="1" kern="1200">
                    <a:solidFill>
                      <a:sysClr val="windowText" lastClr="000000">
                        <a:hueOff val="0"/>
                        <a:satOff val="0"/>
                        <a:lumOff val="0"/>
                        <a:alphaOff val="0"/>
                      </a:sysClr>
                    </a:solidFill>
                    <a:latin typeface="Cambria Math" panose="02040503050406030204" pitchFamily="18" charset="0"/>
                    <a:ea typeface="+mn-ea"/>
                    <a:cs typeface="+mn-cs"/>
                  </a:rPr>
                  <m:t>=</m:t>
                </m:r>
                <m:r>
                  <a:rPr lang="en-US" sz="800" b="0" i="1" kern="1200">
                    <a:solidFill>
                      <a:sysClr val="windowText" lastClr="000000">
                        <a:hueOff val="0"/>
                        <a:satOff val="0"/>
                        <a:lumOff val="0"/>
                        <a:alphaOff val="0"/>
                      </a:sysClr>
                    </a:solidFill>
                    <a:latin typeface="Cambria Math" panose="02040503050406030204" pitchFamily="18" charset="0"/>
                    <a:ea typeface="+mn-ea"/>
                    <a:cs typeface="+mn-cs"/>
                  </a:rPr>
                  <m:t>0</m:t>
                </m:r>
                <m:r>
                  <a:rPr lang="en-US" sz="800" b="0" i="1" kern="1200">
                    <a:solidFill>
                      <a:sysClr val="windowText" lastClr="000000">
                        <a:hueOff val="0"/>
                        <a:satOff val="0"/>
                        <a:lumOff val="0"/>
                        <a:alphaOff val="0"/>
                      </a:sysClr>
                    </a:solidFill>
                    <a:latin typeface="Cambria Math" panose="02040503050406030204" pitchFamily="18" charset="0"/>
                    <a:ea typeface="+mn-ea"/>
                    <a:cs typeface="+mn-cs"/>
                  </a:rPr>
                  <m:t>.</m:t>
                </m:r>
                <m:r>
                  <a:rPr lang="en-US" sz="800" b="0" i="1" kern="1200">
                    <a:solidFill>
                      <a:sysClr val="windowText" lastClr="000000">
                        <a:hueOff val="0"/>
                        <a:satOff val="0"/>
                        <a:lumOff val="0"/>
                        <a:alphaOff val="0"/>
                      </a:sysClr>
                    </a:solidFill>
                    <a:latin typeface="Cambria Math" panose="02040503050406030204" pitchFamily="18" charset="0"/>
                    <a:ea typeface="+mn-ea"/>
                    <a:cs typeface="+mn-cs"/>
                  </a:rPr>
                  <m:t>08</m:t>
                </m:r>
                <m:sSup>
                  <m:sSupPr>
                    <m:ctrlPr>
                      <a:rPr lang="en-US" sz="800" b="0" i="1" kern="1200">
                        <a:solidFill>
                          <a:sysClr val="windowText" lastClr="000000">
                            <a:hueOff val="0"/>
                            <a:satOff val="0"/>
                            <a:lumOff val="0"/>
                            <a:alphaOff val="0"/>
                          </a:sysClr>
                        </a:solidFill>
                        <a:latin typeface="Cambria Math" panose="02040503050406030204" pitchFamily="18" charset="0"/>
                        <a:ea typeface="+mn-ea"/>
                        <a:cs typeface="+mn-cs"/>
                      </a:rPr>
                    </m:ctrlPr>
                  </m:sSupPr>
                  <m:e>
                    <m:r>
                      <a:rPr lang="en-US" sz="800" b="0" i="1" kern="1200">
                        <a:solidFill>
                          <a:sysClr val="windowText" lastClr="000000">
                            <a:hueOff val="0"/>
                            <a:satOff val="0"/>
                            <a:lumOff val="0"/>
                            <a:alphaOff val="0"/>
                          </a:sysClr>
                        </a:solidFill>
                        <a:latin typeface="Cambria Math" panose="02040503050406030204" pitchFamily="18" charset="0"/>
                        <a:ea typeface="+mn-ea"/>
                        <a:cs typeface="+mn-cs"/>
                      </a:rPr>
                      <m:t>𝐻</m:t>
                    </m:r>
                  </m:e>
                  <m:sup>
                    <m:r>
                      <a:rPr lang="en-US" sz="800" b="0" i="1" kern="1200">
                        <a:solidFill>
                          <a:sysClr val="windowText" lastClr="000000">
                            <a:hueOff val="0"/>
                            <a:satOff val="0"/>
                            <a:lumOff val="0"/>
                            <a:alphaOff val="0"/>
                          </a:sysClr>
                        </a:solidFill>
                        <a:latin typeface="Cambria Math" panose="02040503050406030204" pitchFamily="18" charset="0"/>
                        <a:ea typeface="+mn-ea"/>
                        <a:cs typeface="+mn-cs"/>
                      </a:rPr>
                      <m:t>0</m:t>
                    </m:r>
                    <m:r>
                      <a:rPr lang="en-US" sz="800" b="0" i="1" kern="1200">
                        <a:solidFill>
                          <a:sysClr val="windowText" lastClr="000000">
                            <a:hueOff val="0"/>
                            <a:satOff val="0"/>
                            <a:lumOff val="0"/>
                            <a:alphaOff val="0"/>
                          </a:sysClr>
                        </a:solidFill>
                        <a:latin typeface="Cambria Math" panose="02040503050406030204" pitchFamily="18" charset="0"/>
                        <a:ea typeface="+mn-ea"/>
                        <a:cs typeface="+mn-cs"/>
                      </a:rPr>
                      <m:t>.</m:t>
                    </m:r>
                    <m:r>
                      <a:rPr lang="en-US" sz="800" b="0" i="1" kern="1200">
                        <a:solidFill>
                          <a:sysClr val="windowText" lastClr="000000">
                            <a:hueOff val="0"/>
                            <a:satOff val="0"/>
                            <a:lumOff val="0"/>
                            <a:alphaOff val="0"/>
                          </a:sysClr>
                        </a:solidFill>
                        <a:latin typeface="Cambria Math" panose="02040503050406030204" pitchFamily="18" charset="0"/>
                        <a:ea typeface="+mn-ea"/>
                        <a:cs typeface="+mn-cs"/>
                      </a:rPr>
                      <m:t>75</m:t>
                    </m:r>
                  </m:sup>
                </m:sSup>
              </m:oMath>
            </m:oMathPara>
          </a14:m>
          <a:endParaRPr lang="en-US" sz="800" kern="1200">
            <a:solidFill>
              <a:sysClr val="windowText" lastClr="000000">
                <a:hueOff val="0"/>
                <a:satOff val="0"/>
                <a:lumOff val="0"/>
                <a:alphaOff val="0"/>
              </a:sysClr>
            </a:solidFill>
            <a:latin typeface="Calibri" panose="020F0502020204030204"/>
            <a:ea typeface="+mn-ea"/>
            <a:cs typeface="+mn-cs"/>
          </a:endParaRPr>
        </a:p>
      </dsp:txBody>
      <dsp:txXfrm>
        <a:off x="1490690" y="4365335"/>
        <a:ext cx="1318760" cy="537394"/>
      </dsp:txXfrm>
    </dsp:sp>
    <dsp:sp modelId="{A6D68C40-F984-499D-AC12-10833440F30B}">
      <dsp:nvSpPr>
        <dsp:cNvPr id="0" name=""/>
        <dsp:cNvSpPr/>
      </dsp:nvSpPr>
      <dsp:spPr>
        <a:xfrm>
          <a:off x="3325205" y="2589174"/>
          <a:ext cx="2606312" cy="570832"/>
        </a:xfrm>
        <a:prstGeom prst="roundRect">
          <a:avLst>
            <a:gd name="adj" fmla="val 10000"/>
          </a:avLst>
        </a:prstGeom>
        <a:gradFill rotWithShape="0">
          <a:gsLst>
            <a:gs pos="0">
              <a:srgbClr val="A5A5A5">
                <a:hueOff val="0"/>
                <a:satOff val="0"/>
                <a:lumOff val="0"/>
                <a:alphaOff val="0"/>
                <a:lumMod val="110000"/>
                <a:satMod val="105000"/>
                <a:tint val="67000"/>
              </a:srgbClr>
            </a:gs>
            <a:gs pos="50000">
              <a:srgbClr val="A5A5A5">
                <a:hueOff val="0"/>
                <a:satOff val="0"/>
                <a:lumOff val="0"/>
                <a:alphaOff val="0"/>
                <a:lumMod val="105000"/>
                <a:satMod val="103000"/>
                <a:tint val="73000"/>
              </a:srgbClr>
            </a:gs>
            <a:gs pos="100000">
              <a:srgbClr val="A5A5A5">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A011F423-0641-4C05-998E-EAB2E00AE5D2}">
      <dsp:nvSpPr>
        <dsp:cNvPr id="0" name=""/>
        <dsp:cNvSpPr/>
      </dsp:nvSpPr>
      <dsp:spPr>
        <a:xfrm>
          <a:off x="3425088" y="2684063"/>
          <a:ext cx="2606312" cy="570832"/>
        </a:xfrm>
        <a:prstGeom prst="roundRect">
          <a:avLst>
            <a:gd name="adj" fmla="val 10000"/>
          </a:avLst>
        </a:prstGeom>
        <a:solidFill>
          <a:sysClr val="window" lastClr="FFFFFF">
            <a:alpha val="90000"/>
            <a:hueOff val="0"/>
            <a:satOff val="0"/>
            <a:lumOff val="0"/>
            <a:alphaOff val="0"/>
          </a:sysClr>
        </a:solidFill>
        <a:ln w="6350" cap="flat" cmpd="sng" algn="ctr">
          <a:solidFill>
            <a:srgbClr val="A5A5A5">
              <a:hueOff val="0"/>
              <a:satOff val="0"/>
              <a:lumOff val="0"/>
              <a:alphaOff val="0"/>
            </a:srgb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a-IR" sz="1200" kern="1200">
              <a:solidFill>
                <a:sysClr val="windowText" lastClr="000000">
                  <a:hueOff val="0"/>
                  <a:satOff val="0"/>
                  <a:lumOff val="0"/>
                  <a:alphaOff val="0"/>
                </a:sysClr>
              </a:solidFill>
              <a:latin typeface="Calibri" panose="020F0502020204030204"/>
              <a:ea typeface="+mn-ea"/>
              <a:cs typeface="B Nazanin" panose="00000400000000000000" pitchFamily="2" charset="-78"/>
            </a:rPr>
            <a:t>جداگر میانقابی مانع حرکت قاب شود</a:t>
          </a:r>
          <a:endParaRPr lang="en-US" sz="1200" kern="1200">
            <a:solidFill>
              <a:sysClr val="windowText" lastClr="000000">
                <a:hueOff val="0"/>
                <a:satOff val="0"/>
                <a:lumOff val="0"/>
                <a:alphaOff val="0"/>
              </a:sysClr>
            </a:solidFill>
            <a:latin typeface="Calibri" panose="020F0502020204030204"/>
            <a:ea typeface="+mn-ea"/>
            <a:cs typeface="B Nazanin" panose="00000400000000000000" pitchFamily="2" charset="-78"/>
          </a:endParaRPr>
        </a:p>
      </dsp:txBody>
      <dsp:txXfrm>
        <a:off x="3441807" y="2700782"/>
        <a:ext cx="2572874" cy="537394"/>
      </dsp:txXfrm>
    </dsp:sp>
    <dsp:sp modelId="{90A3AF47-6E4A-4EB3-99C0-75F519273E0C}">
      <dsp:nvSpPr>
        <dsp:cNvPr id="0" name=""/>
        <dsp:cNvSpPr/>
      </dsp:nvSpPr>
      <dsp:spPr>
        <a:xfrm>
          <a:off x="3256223" y="3421450"/>
          <a:ext cx="898948" cy="570832"/>
        </a:xfrm>
        <a:prstGeom prst="roundRect">
          <a:avLst>
            <a:gd name="adj" fmla="val 10000"/>
          </a:avLst>
        </a:prstGeom>
        <a:gradFill rotWithShape="0">
          <a:gsLst>
            <a:gs pos="0">
              <a:srgbClr val="A5A5A5">
                <a:hueOff val="0"/>
                <a:satOff val="0"/>
                <a:lumOff val="0"/>
                <a:alphaOff val="0"/>
                <a:lumMod val="110000"/>
                <a:satMod val="105000"/>
                <a:tint val="67000"/>
              </a:srgbClr>
            </a:gs>
            <a:gs pos="50000">
              <a:srgbClr val="A5A5A5">
                <a:hueOff val="0"/>
                <a:satOff val="0"/>
                <a:lumOff val="0"/>
                <a:alphaOff val="0"/>
                <a:lumMod val="105000"/>
                <a:satMod val="103000"/>
                <a:tint val="73000"/>
              </a:srgbClr>
            </a:gs>
            <a:gs pos="100000">
              <a:srgbClr val="A5A5A5">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E708C7C8-7651-477D-9504-00CAA4E7DFE8}">
      <dsp:nvSpPr>
        <dsp:cNvPr id="0" name=""/>
        <dsp:cNvSpPr/>
      </dsp:nvSpPr>
      <dsp:spPr>
        <a:xfrm>
          <a:off x="3356106" y="3516339"/>
          <a:ext cx="898948" cy="570832"/>
        </a:xfrm>
        <a:prstGeom prst="roundRect">
          <a:avLst>
            <a:gd name="adj" fmla="val 10000"/>
          </a:avLst>
        </a:prstGeom>
        <a:solidFill>
          <a:sysClr val="window" lastClr="FFFFFF">
            <a:alpha val="90000"/>
            <a:hueOff val="0"/>
            <a:satOff val="0"/>
            <a:lumOff val="0"/>
            <a:alphaOff val="0"/>
          </a:sysClr>
        </a:solidFill>
        <a:ln w="6350" cap="flat" cmpd="sng" algn="ctr">
          <a:solidFill>
            <a:srgbClr val="A5A5A5">
              <a:hueOff val="0"/>
              <a:satOff val="0"/>
              <a:lumOff val="0"/>
              <a:alphaOff val="0"/>
            </a:srgb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a-IR" sz="1200" kern="1200">
              <a:solidFill>
                <a:sysClr val="windowText" lastClr="000000">
                  <a:hueOff val="0"/>
                  <a:satOff val="0"/>
                  <a:lumOff val="0"/>
                  <a:alphaOff val="0"/>
                </a:sysClr>
              </a:solidFill>
              <a:latin typeface="Calibri" panose="020F0502020204030204"/>
              <a:ea typeface="+mn-ea"/>
              <a:cs typeface="B Nazanin" panose="00000400000000000000" pitchFamily="2" charset="-78"/>
            </a:rPr>
            <a:t>بتنی</a:t>
          </a:r>
          <a:endParaRPr lang="en-US" sz="1200" kern="1200">
            <a:solidFill>
              <a:sysClr val="windowText" lastClr="000000">
                <a:hueOff val="0"/>
                <a:satOff val="0"/>
                <a:lumOff val="0"/>
                <a:alphaOff val="0"/>
              </a:sysClr>
            </a:solidFill>
            <a:latin typeface="Calibri" panose="020F0502020204030204"/>
            <a:ea typeface="+mn-ea"/>
            <a:cs typeface="B Nazanin" panose="00000400000000000000" pitchFamily="2" charset="-78"/>
          </a:endParaRPr>
        </a:p>
      </dsp:txBody>
      <dsp:txXfrm>
        <a:off x="3372825" y="3533058"/>
        <a:ext cx="865510" cy="537394"/>
      </dsp:txXfrm>
    </dsp:sp>
    <dsp:sp modelId="{FBD0AD57-51F8-4EC7-970C-3323B5EB1947}">
      <dsp:nvSpPr>
        <dsp:cNvPr id="0" name=""/>
        <dsp:cNvSpPr/>
      </dsp:nvSpPr>
      <dsp:spPr>
        <a:xfrm>
          <a:off x="2926053" y="4253727"/>
          <a:ext cx="1559288" cy="570832"/>
        </a:xfrm>
        <a:prstGeom prst="roundRect">
          <a:avLst>
            <a:gd name="adj" fmla="val 10000"/>
          </a:avLst>
        </a:prstGeom>
        <a:gradFill rotWithShape="0">
          <a:gsLst>
            <a:gs pos="0">
              <a:srgbClr val="A5A5A5">
                <a:hueOff val="0"/>
                <a:satOff val="0"/>
                <a:lumOff val="0"/>
                <a:alphaOff val="0"/>
                <a:lumMod val="110000"/>
                <a:satMod val="105000"/>
                <a:tint val="67000"/>
              </a:srgbClr>
            </a:gs>
            <a:gs pos="50000">
              <a:srgbClr val="A5A5A5">
                <a:hueOff val="0"/>
                <a:satOff val="0"/>
                <a:lumOff val="0"/>
                <a:alphaOff val="0"/>
                <a:lumMod val="105000"/>
                <a:satMod val="103000"/>
                <a:tint val="73000"/>
              </a:srgbClr>
            </a:gs>
            <a:gs pos="100000">
              <a:srgbClr val="A5A5A5">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0D816D0B-BB71-4D94-A54F-3729ACE5332C}">
      <dsp:nvSpPr>
        <dsp:cNvPr id="0" name=""/>
        <dsp:cNvSpPr/>
      </dsp:nvSpPr>
      <dsp:spPr>
        <a:xfrm>
          <a:off x="3025936" y="4348616"/>
          <a:ext cx="1559288" cy="570832"/>
        </a:xfrm>
        <a:prstGeom prst="roundRect">
          <a:avLst>
            <a:gd name="adj" fmla="val 10000"/>
          </a:avLst>
        </a:prstGeom>
        <a:solidFill>
          <a:sysClr val="window" lastClr="FFFFFF">
            <a:alpha val="90000"/>
            <a:hueOff val="0"/>
            <a:satOff val="0"/>
            <a:lumOff val="0"/>
            <a:alphaOff val="0"/>
          </a:sysClr>
        </a:solidFill>
        <a:ln w="6350" cap="flat" cmpd="sng" algn="ctr">
          <a:solidFill>
            <a:srgbClr val="A5A5A5">
              <a:hueOff val="0"/>
              <a:satOff val="0"/>
              <a:lumOff val="0"/>
              <a:alphaOff val="0"/>
            </a:srgb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14:m xmlns:a14="http://schemas.microsoft.com/office/drawing/2010/main">
            <m:oMathPara xmlns:m="http://schemas.openxmlformats.org/officeDocument/2006/math">
              <m:oMathParaPr>
                <m:jc m:val="centerGroup"/>
              </m:oMathParaPr>
              <m:oMath xmlns:m="http://schemas.openxmlformats.org/officeDocument/2006/math">
                <m:r>
                  <a:rPr lang="en-US" sz="800" b="0" i="1" kern="1200">
                    <a:solidFill>
                      <a:sysClr val="windowText" lastClr="000000">
                        <a:hueOff val="0"/>
                        <a:satOff val="0"/>
                        <a:lumOff val="0"/>
                        <a:alphaOff val="0"/>
                      </a:sysClr>
                    </a:solidFill>
                    <a:latin typeface="Cambria Math" panose="02040503050406030204" pitchFamily="18" charset="0"/>
                    <a:ea typeface="+mn-ea"/>
                    <a:cs typeface="+mn-cs"/>
                  </a:rPr>
                  <m:t>𝑇</m:t>
                </m:r>
                <m:r>
                  <a:rPr lang="en-US" sz="800" b="0" i="1" kern="1200">
                    <a:solidFill>
                      <a:sysClr val="windowText" lastClr="000000">
                        <a:hueOff val="0"/>
                        <a:satOff val="0"/>
                        <a:lumOff val="0"/>
                        <a:alphaOff val="0"/>
                      </a:sysClr>
                    </a:solidFill>
                    <a:latin typeface="Cambria Math" panose="02040503050406030204" pitchFamily="18" charset="0"/>
                    <a:ea typeface="+mn-ea"/>
                    <a:cs typeface="+mn-cs"/>
                  </a:rPr>
                  <m:t>=</m:t>
                </m:r>
                <m:r>
                  <a:rPr lang="en-US" sz="800" b="0" i="1" kern="1200">
                    <a:solidFill>
                      <a:sysClr val="windowText" lastClr="000000">
                        <a:hueOff val="0"/>
                        <a:satOff val="0"/>
                        <a:lumOff val="0"/>
                        <a:alphaOff val="0"/>
                      </a:sysClr>
                    </a:solidFill>
                    <a:latin typeface="Cambria Math" panose="02040503050406030204" pitchFamily="18" charset="0"/>
                    <a:ea typeface="+mn-ea"/>
                    <a:cs typeface="+mn-cs"/>
                  </a:rPr>
                  <m:t>0</m:t>
                </m:r>
                <m:r>
                  <a:rPr lang="en-US" sz="800" b="0" i="1" kern="1200">
                    <a:solidFill>
                      <a:sysClr val="windowText" lastClr="000000">
                        <a:hueOff val="0"/>
                        <a:satOff val="0"/>
                        <a:lumOff val="0"/>
                        <a:alphaOff val="0"/>
                      </a:sysClr>
                    </a:solidFill>
                    <a:latin typeface="Cambria Math" panose="02040503050406030204" pitchFamily="18" charset="0"/>
                    <a:ea typeface="+mn-ea"/>
                    <a:cs typeface="+mn-cs"/>
                  </a:rPr>
                  <m:t>.</m:t>
                </m:r>
                <m:r>
                  <a:rPr lang="en-US" sz="800" b="0" i="1" kern="1200">
                    <a:solidFill>
                      <a:sysClr val="windowText" lastClr="000000">
                        <a:hueOff val="0"/>
                        <a:satOff val="0"/>
                        <a:lumOff val="0"/>
                        <a:alphaOff val="0"/>
                      </a:sysClr>
                    </a:solidFill>
                    <a:latin typeface="Cambria Math" panose="02040503050406030204" pitchFamily="18" charset="0"/>
                    <a:ea typeface="+mn-ea"/>
                    <a:cs typeface="+mn-cs"/>
                  </a:rPr>
                  <m:t>8</m:t>
                </m:r>
                <m:r>
                  <a:rPr lang="en-US" sz="800" b="0" i="1" kern="1200">
                    <a:solidFill>
                      <a:sysClr val="windowText" lastClr="000000">
                        <a:hueOff val="0"/>
                        <a:satOff val="0"/>
                        <a:lumOff val="0"/>
                        <a:alphaOff val="0"/>
                      </a:sysClr>
                    </a:solidFill>
                    <a:latin typeface="Cambria Math" panose="02040503050406030204" pitchFamily="18" charset="0"/>
                    <a:ea typeface="+mn-ea"/>
                    <a:cs typeface="+mn-cs"/>
                  </a:rPr>
                  <m:t>×</m:t>
                </m:r>
                <m:r>
                  <a:rPr lang="en-US" sz="800" b="0" i="1" kern="1200">
                    <a:solidFill>
                      <a:sysClr val="windowText" lastClr="000000">
                        <a:hueOff val="0"/>
                        <a:satOff val="0"/>
                        <a:lumOff val="0"/>
                        <a:alphaOff val="0"/>
                      </a:sysClr>
                    </a:solidFill>
                    <a:latin typeface="Cambria Math" panose="02040503050406030204" pitchFamily="18" charset="0"/>
                    <a:ea typeface="+mn-ea"/>
                    <a:cs typeface="+mn-cs"/>
                  </a:rPr>
                  <m:t>0</m:t>
                </m:r>
                <m:r>
                  <a:rPr lang="en-US" sz="800" b="0" i="1" kern="1200">
                    <a:solidFill>
                      <a:sysClr val="windowText" lastClr="000000">
                        <a:hueOff val="0"/>
                        <a:satOff val="0"/>
                        <a:lumOff val="0"/>
                        <a:alphaOff val="0"/>
                      </a:sysClr>
                    </a:solidFill>
                    <a:latin typeface="Cambria Math" panose="02040503050406030204" pitchFamily="18" charset="0"/>
                    <a:ea typeface="+mn-ea"/>
                    <a:cs typeface="+mn-cs"/>
                  </a:rPr>
                  <m:t>.</m:t>
                </m:r>
                <m:r>
                  <a:rPr lang="en-US" sz="800" b="0" i="1" kern="1200">
                    <a:solidFill>
                      <a:sysClr val="windowText" lastClr="000000">
                        <a:hueOff val="0"/>
                        <a:satOff val="0"/>
                        <a:lumOff val="0"/>
                        <a:alphaOff val="0"/>
                      </a:sysClr>
                    </a:solidFill>
                    <a:latin typeface="Cambria Math" panose="02040503050406030204" pitchFamily="18" charset="0"/>
                    <a:ea typeface="+mn-ea"/>
                    <a:cs typeface="+mn-cs"/>
                  </a:rPr>
                  <m:t>05</m:t>
                </m:r>
                <m:sSup>
                  <m:sSupPr>
                    <m:ctrlPr>
                      <a:rPr lang="en-US" sz="800" b="0" i="1" kern="1200">
                        <a:solidFill>
                          <a:sysClr val="windowText" lastClr="000000">
                            <a:hueOff val="0"/>
                            <a:satOff val="0"/>
                            <a:lumOff val="0"/>
                            <a:alphaOff val="0"/>
                          </a:sysClr>
                        </a:solidFill>
                        <a:latin typeface="Cambria Math" panose="02040503050406030204" pitchFamily="18" charset="0"/>
                        <a:ea typeface="+mn-ea"/>
                        <a:cs typeface="+mn-cs"/>
                      </a:rPr>
                    </m:ctrlPr>
                  </m:sSupPr>
                  <m:e>
                    <m:r>
                      <a:rPr lang="en-US" sz="800" b="0" i="1" kern="1200">
                        <a:solidFill>
                          <a:sysClr val="windowText" lastClr="000000">
                            <a:hueOff val="0"/>
                            <a:satOff val="0"/>
                            <a:lumOff val="0"/>
                            <a:alphaOff val="0"/>
                          </a:sysClr>
                        </a:solidFill>
                        <a:latin typeface="Cambria Math" panose="02040503050406030204" pitchFamily="18" charset="0"/>
                        <a:ea typeface="+mn-ea"/>
                        <a:cs typeface="+mn-cs"/>
                      </a:rPr>
                      <m:t>𝐻</m:t>
                    </m:r>
                  </m:e>
                  <m:sup>
                    <m:r>
                      <a:rPr lang="en-US" sz="800" b="0" i="1" kern="1200">
                        <a:solidFill>
                          <a:sysClr val="windowText" lastClr="000000">
                            <a:hueOff val="0"/>
                            <a:satOff val="0"/>
                            <a:lumOff val="0"/>
                            <a:alphaOff val="0"/>
                          </a:sysClr>
                        </a:solidFill>
                        <a:latin typeface="Cambria Math" panose="02040503050406030204" pitchFamily="18" charset="0"/>
                        <a:ea typeface="+mn-ea"/>
                        <a:cs typeface="+mn-cs"/>
                      </a:rPr>
                      <m:t>0</m:t>
                    </m:r>
                    <m:r>
                      <a:rPr lang="en-US" sz="800" b="0" i="1" kern="1200">
                        <a:solidFill>
                          <a:sysClr val="windowText" lastClr="000000">
                            <a:hueOff val="0"/>
                            <a:satOff val="0"/>
                            <a:lumOff val="0"/>
                            <a:alphaOff val="0"/>
                          </a:sysClr>
                        </a:solidFill>
                        <a:latin typeface="Cambria Math" panose="02040503050406030204" pitchFamily="18" charset="0"/>
                        <a:ea typeface="+mn-ea"/>
                        <a:cs typeface="+mn-cs"/>
                      </a:rPr>
                      <m:t>.</m:t>
                    </m:r>
                    <m:r>
                      <a:rPr lang="en-US" sz="800" b="0" i="1" kern="1200">
                        <a:solidFill>
                          <a:sysClr val="windowText" lastClr="000000">
                            <a:hueOff val="0"/>
                            <a:satOff val="0"/>
                            <a:lumOff val="0"/>
                            <a:alphaOff val="0"/>
                          </a:sysClr>
                        </a:solidFill>
                        <a:latin typeface="Cambria Math" panose="02040503050406030204" pitchFamily="18" charset="0"/>
                        <a:ea typeface="+mn-ea"/>
                        <a:cs typeface="+mn-cs"/>
                      </a:rPr>
                      <m:t>9</m:t>
                    </m:r>
                  </m:sup>
                </m:sSup>
              </m:oMath>
            </m:oMathPara>
          </a14:m>
          <a:endParaRPr lang="en-US" sz="1000" kern="1200">
            <a:solidFill>
              <a:sysClr val="windowText" lastClr="000000">
                <a:hueOff val="0"/>
                <a:satOff val="0"/>
                <a:lumOff val="0"/>
                <a:alphaOff val="0"/>
              </a:sysClr>
            </a:solidFill>
            <a:latin typeface="Calibri" panose="020F0502020204030204"/>
            <a:ea typeface="+mn-ea"/>
            <a:cs typeface="+mn-cs"/>
          </a:endParaRPr>
        </a:p>
      </dsp:txBody>
      <dsp:txXfrm>
        <a:off x="3042655" y="4365335"/>
        <a:ext cx="1525850" cy="537394"/>
      </dsp:txXfrm>
    </dsp:sp>
    <dsp:sp modelId="{464AB22F-2B85-4368-BBF6-C98AACCA49F5}">
      <dsp:nvSpPr>
        <dsp:cNvPr id="0" name=""/>
        <dsp:cNvSpPr/>
      </dsp:nvSpPr>
      <dsp:spPr>
        <a:xfrm>
          <a:off x="5101550" y="3421450"/>
          <a:ext cx="898948" cy="570832"/>
        </a:xfrm>
        <a:prstGeom prst="roundRect">
          <a:avLst>
            <a:gd name="adj" fmla="val 10000"/>
          </a:avLst>
        </a:prstGeom>
        <a:gradFill rotWithShape="0">
          <a:gsLst>
            <a:gs pos="0">
              <a:srgbClr val="A5A5A5">
                <a:hueOff val="0"/>
                <a:satOff val="0"/>
                <a:lumOff val="0"/>
                <a:alphaOff val="0"/>
                <a:lumMod val="110000"/>
                <a:satMod val="105000"/>
                <a:tint val="67000"/>
              </a:srgbClr>
            </a:gs>
            <a:gs pos="50000">
              <a:srgbClr val="A5A5A5">
                <a:hueOff val="0"/>
                <a:satOff val="0"/>
                <a:lumOff val="0"/>
                <a:alphaOff val="0"/>
                <a:lumMod val="105000"/>
                <a:satMod val="103000"/>
                <a:tint val="73000"/>
              </a:srgbClr>
            </a:gs>
            <a:gs pos="100000">
              <a:srgbClr val="A5A5A5">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546E65C1-D3BA-4161-9587-7D737F126CB0}">
      <dsp:nvSpPr>
        <dsp:cNvPr id="0" name=""/>
        <dsp:cNvSpPr/>
      </dsp:nvSpPr>
      <dsp:spPr>
        <a:xfrm>
          <a:off x="5201434" y="3516339"/>
          <a:ext cx="898948" cy="570832"/>
        </a:xfrm>
        <a:prstGeom prst="roundRect">
          <a:avLst>
            <a:gd name="adj" fmla="val 10000"/>
          </a:avLst>
        </a:prstGeom>
        <a:solidFill>
          <a:sysClr val="window" lastClr="FFFFFF">
            <a:alpha val="90000"/>
            <a:hueOff val="0"/>
            <a:satOff val="0"/>
            <a:lumOff val="0"/>
            <a:alphaOff val="0"/>
          </a:sysClr>
        </a:solidFill>
        <a:ln w="6350" cap="flat" cmpd="sng" algn="ctr">
          <a:solidFill>
            <a:srgbClr val="A5A5A5">
              <a:hueOff val="0"/>
              <a:satOff val="0"/>
              <a:lumOff val="0"/>
              <a:alphaOff val="0"/>
            </a:srgb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a-IR" sz="1200" kern="1200">
              <a:solidFill>
                <a:sysClr val="windowText" lastClr="000000">
                  <a:hueOff val="0"/>
                  <a:satOff val="0"/>
                  <a:lumOff val="0"/>
                  <a:alphaOff val="0"/>
                </a:sysClr>
              </a:solidFill>
              <a:latin typeface="Calibri" panose="020F0502020204030204"/>
              <a:ea typeface="+mn-ea"/>
              <a:cs typeface="B Nazanin" panose="00000400000000000000" pitchFamily="2" charset="-78"/>
            </a:rPr>
            <a:t>فولادی</a:t>
          </a:r>
          <a:endParaRPr lang="en-US" sz="1200" kern="1200">
            <a:solidFill>
              <a:sysClr val="windowText" lastClr="000000">
                <a:hueOff val="0"/>
                <a:satOff val="0"/>
                <a:lumOff val="0"/>
                <a:alphaOff val="0"/>
              </a:sysClr>
            </a:solidFill>
            <a:latin typeface="Calibri" panose="020F0502020204030204"/>
            <a:ea typeface="+mn-ea"/>
            <a:cs typeface="B Nazanin" panose="00000400000000000000" pitchFamily="2" charset="-78"/>
          </a:endParaRPr>
        </a:p>
      </dsp:txBody>
      <dsp:txXfrm>
        <a:off x="5218153" y="3533058"/>
        <a:ext cx="865510" cy="537394"/>
      </dsp:txXfrm>
    </dsp:sp>
    <dsp:sp modelId="{CCB21190-295C-47AF-999C-79667ED981C9}">
      <dsp:nvSpPr>
        <dsp:cNvPr id="0" name=""/>
        <dsp:cNvSpPr/>
      </dsp:nvSpPr>
      <dsp:spPr>
        <a:xfrm>
          <a:off x="4685108" y="4253727"/>
          <a:ext cx="1731833" cy="570832"/>
        </a:xfrm>
        <a:prstGeom prst="roundRect">
          <a:avLst>
            <a:gd name="adj" fmla="val 10000"/>
          </a:avLst>
        </a:prstGeom>
        <a:gradFill rotWithShape="0">
          <a:gsLst>
            <a:gs pos="0">
              <a:srgbClr val="A5A5A5">
                <a:hueOff val="0"/>
                <a:satOff val="0"/>
                <a:lumOff val="0"/>
                <a:alphaOff val="0"/>
                <a:lumMod val="110000"/>
                <a:satMod val="105000"/>
                <a:tint val="67000"/>
              </a:srgbClr>
            </a:gs>
            <a:gs pos="50000">
              <a:srgbClr val="A5A5A5">
                <a:hueOff val="0"/>
                <a:satOff val="0"/>
                <a:lumOff val="0"/>
                <a:alphaOff val="0"/>
                <a:lumMod val="105000"/>
                <a:satMod val="103000"/>
                <a:tint val="73000"/>
              </a:srgbClr>
            </a:gs>
            <a:gs pos="100000">
              <a:srgbClr val="A5A5A5">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A3397A51-60B6-48D7-9B0B-3ED24423B7C5}">
      <dsp:nvSpPr>
        <dsp:cNvPr id="0" name=""/>
        <dsp:cNvSpPr/>
      </dsp:nvSpPr>
      <dsp:spPr>
        <a:xfrm>
          <a:off x="4784991" y="4348616"/>
          <a:ext cx="1731833" cy="570832"/>
        </a:xfrm>
        <a:prstGeom prst="roundRect">
          <a:avLst>
            <a:gd name="adj" fmla="val 10000"/>
          </a:avLst>
        </a:prstGeom>
        <a:solidFill>
          <a:sysClr val="window" lastClr="FFFFFF">
            <a:alpha val="90000"/>
            <a:hueOff val="0"/>
            <a:satOff val="0"/>
            <a:lumOff val="0"/>
            <a:alphaOff val="0"/>
          </a:sysClr>
        </a:solidFill>
        <a:ln w="6350" cap="flat" cmpd="sng" algn="ctr">
          <a:solidFill>
            <a:srgbClr val="A5A5A5">
              <a:hueOff val="0"/>
              <a:satOff val="0"/>
              <a:lumOff val="0"/>
              <a:alphaOff val="0"/>
            </a:srgb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14:m xmlns:a14="http://schemas.microsoft.com/office/drawing/2010/main">
            <m:oMathPara xmlns:m="http://schemas.openxmlformats.org/officeDocument/2006/math">
              <m:oMathParaPr>
                <m:jc m:val="centerGroup"/>
              </m:oMathParaPr>
              <m:oMath xmlns:m="http://schemas.openxmlformats.org/officeDocument/2006/math">
                <m:r>
                  <a:rPr lang="en-US" sz="800" b="0" i="1" kern="1200">
                    <a:solidFill>
                      <a:sysClr val="windowText" lastClr="000000">
                        <a:hueOff val="0"/>
                        <a:satOff val="0"/>
                        <a:lumOff val="0"/>
                        <a:alphaOff val="0"/>
                      </a:sysClr>
                    </a:solidFill>
                    <a:latin typeface="Cambria Math" panose="02040503050406030204" pitchFamily="18" charset="0"/>
                    <a:ea typeface="+mn-ea"/>
                    <a:cs typeface="+mn-cs"/>
                  </a:rPr>
                  <m:t>𝑇</m:t>
                </m:r>
                <m:r>
                  <a:rPr lang="en-US" sz="800" b="0" i="1" kern="1200">
                    <a:solidFill>
                      <a:sysClr val="windowText" lastClr="000000">
                        <a:hueOff val="0"/>
                        <a:satOff val="0"/>
                        <a:lumOff val="0"/>
                        <a:alphaOff val="0"/>
                      </a:sysClr>
                    </a:solidFill>
                    <a:latin typeface="Cambria Math" panose="02040503050406030204" pitchFamily="18" charset="0"/>
                    <a:ea typeface="+mn-ea"/>
                    <a:cs typeface="+mn-cs"/>
                  </a:rPr>
                  <m:t>=</m:t>
                </m:r>
                <m:r>
                  <a:rPr lang="en-US" sz="800" b="0" i="1" kern="1200">
                    <a:solidFill>
                      <a:sysClr val="windowText" lastClr="000000">
                        <a:hueOff val="0"/>
                        <a:satOff val="0"/>
                        <a:lumOff val="0"/>
                        <a:alphaOff val="0"/>
                      </a:sysClr>
                    </a:solidFill>
                    <a:latin typeface="Cambria Math" panose="02040503050406030204" pitchFamily="18" charset="0"/>
                    <a:ea typeface="+mn-ea"/>
                    <a:cs typeface="+mn-cs"/>
                  </a:rPr>
                  <m:t>0</m:t>
                </m:r>
                <m:r>
                  <a:rPr lang="en-US" sz="800" b="0" i="1" kern="1200">
                    <a:solidFill>
                      <a:sysClr val="windowText" lastClr="000000">
                        <a:hueOff val="0"/>
                        <a:satOff val="0"/>
                        <a:lumOff val="0"/>
                        <a:alphaOff val="0"/>
                      </a:sysClr>
                    </a:solidFill>
                    <a:latin typeface="Cambria Math" panose="02040503050406030204" pitchFamily="18" charset="0"/>
                    <a:ea typeface="+mn-ea"/>
                    <a:cs typeface="+mn-cs"/>
                  </a:rPr>
                  <m:t>.</m:t>
                </m:r>
                <m:r>
                  <a:rPr lang="en-US" sz="800" b="0" i="1" kern="1200">
                    <a:solidFill>
                      <a:sysClr val="windowText" lastClr="000000">
                        <a:hueOff val="0"/>
                        <a:satOff val="0"/>
                        <a:lumOff val="0"/>
                        <a:alphaOff val="0"/>
                      </a:sysClr>
                    </a:solidFill>
                    <a:latin typeface="Cambria Math" panose="02040503050406030204" pitchFamily="18" charset="0"/>
                    <a:ea typeface="+mn-ea"/>
                    <a:cs typeface="+mn-cs"/>
                  </a:rPr>
                  <m:t>8</m:t>
                </m:r>
                <m:r>
                  <a:rPr lang="en-US" sz="800" b="0" i="1" kern="1200">
                    <a:solidFill>
                      <a:sysClr val="windowText" lastClr="000000">
                        <a:hueOff val="0"/>
                        <a:satOff val="0"/>
                        <a:lumOff val="0"/>
                        <a:alphaOff val="0"/>
                      </a:sysClr>
                    </a:solidFill>
                    <a:latin typeface="Cambria Math" panose="02040503050406030204" pitchFamily="18" charset="0"/>
                    <a:ea typeface="+mn-ea"/>
                    <a:cs typeface="+mn-cs"/>
                  </a:rPr>
                  <m:t>×</m:t>
                </m:r>
                <m:r>
                  <a:rPr lang="en-US" sz="800" b="0" i="1" kern="1200">
                    <a:solidFill>
                      <a:sysClr val="windowText" lastClr="000000">
                        <a:hueOff val="0"/>
                        <a:satOff val="0"/>
                        <a:lumOff val="0"/>
                        <a:alphaOff val="0"/>
                      </a:sysClr>
                    </a:solidFill>
                    <a:latin typeface="Cambria Math" panose="02040503050406030204" pitchFamily="18" charset="0"/>
                    <a:ea typeface="+mn-ea"/>
                    <a:cs typeface="+mn-cs"/>
                  </a:rPr>
                  <m:t>0</m:t>
                </m:r>
                <m:r>
                  <a:rPr lang="en-US" sz="800" b="0" i="1" kern="1200">
                    <a:solidFill>
                      <a:sysClr val="windowText" lastClr="000000">
                        <a:hueOff val="0"/>
                        <a:satOff val="0"/>
                        <a:lumOff val="0"/>
                        <a:alphaOff val="0"/>
                      </a:sysClr>
                    </a:solidFill>
                    <a:latin typeface="Cambria Math" panose="02040503050406030204" pitchFamily="18" charset="0"/>
                    <a:ea typeface="+mn-ea"/>
                    <a:cs typeface="+mn-cs"/>
                  </a:rPr>
                  <m:t>.</m:t>
                </m:r>
                <m:r>
                  <a:rPr lang="en-US" sz="800" b="0" i="1" kern="1200">
                    <a:solidFill>
                      <a:sysClr val="windowText" lastClr="000000">
                        <a:hueOff val="0"/>
                        <a:satOff val="0"/>
                        <a:lumOff val="0"/>
                        <a:alphaOff val="0"/>
                      </a:sysClr>
                    </a:solidFill>
                    <a:latin typeface="Cambria Math" panose="02040503050406030204" pitchFamily="18" charset="0"/>
                    <a:ea typeface="+mn-ea"/>
                    <a:cs typeface="+mn-cs"/>
                  </a:rPr>
                  <m:t>08</m:t>
                </m:r>
                <m:sSup>
                  <m:sSupPr>
                    <m:ctrlPr>
                      <a:rPr lang="en-US" sz="800" b="0" i="1" kern="1200">
                        <a:solidFill>
                          <a:sysClr val="windowText" lastClr="000000">
                            <a:hueOff val="0"/>
                            <a:satOff val="0"/>
                            <a:lumOff val="0"/>
                            <a:alphaOff val="0"/>
                          </a:sysClr>
                        </a:solidFill>
                        <a:latin typeface="Cambria Math" panose="02040503050406030204" pitchFamily="18" charset="0"/>
                        <a:ea typeface="+mn-ea"/>
                        <a:cs typeface="+mn-cs"/>
                      </a:rPr>
                    </m:ctrlPr>
                  </m:sSupPr>
                  <m:e>
                    <m:r>
                      <a:rPr lang="en-US" sz="800" b="0" i="1" kern="1200">
                        <a:solidFill>
                          <a:sysClr val="windowText" lastClr="000000">
                            <a:hueOff val="0"/>
                            <a:satOff val="0"/>
                            <a:lumOff val="0"/>
                            <a:alphaOff val="0"/>
                          </a:sysClr>
                        </a:solidFill>
                        <a:latin typeface="Cambria Math" panose="02040503050406030204" pitchFamily="18" charset="0"/>
                        <a:ea typeface="+mn-ea"/>
                        <a:cs typeface="+mn-cs"/>
                      </a:rPr>
                      <m:t>𝐻</m:t>
                    </m:r>
                  </m:e>
                  <m:sup>
                    <m:r>
                      <a:rPr lang="en-US" sz="800" b="0" i="1" kern="1200">
                        <a:solidFill>
                          <a:sysClr val="windowText" lastClr="000000">
                            <a:hueOff val="0"/>
                            <a:satOff val="0"/>
                            <a:lumOff val="0"/>
                            <a:alphaOff val="0"/>
                          </a:sysClr>
                        </a:solidFill>
                        <a:latin typeface="Cambria Math" panose="02040503050406030204" pitchFamily="18" charset="0"/>
                        <a:ea typeface="+mn-ea"/>
                        <a:cs typeface="+mn-cs"/>
                      </a:rPr>
                      <m:t>0</m:t>
                    </m:r>
                    <m:r>
                      <a:rPr lang="en-US" sz="800" b="0" i="1" kern="1200">
                        <a:solidFill>
                          <a:sysClr val="windowText" lastClr="000000">
                            <a:hueOff val="0"/>
                            <a:satOff val="0"/>
                            <a:lumOff val="0"/>
                            <a:alphaOff val="0"/>
                          </a:sysClr>
                        </a:solidFill>
                        <a:latin typeface="Cambria Math" panose="02040503050406030204" pitchFamily="18" charset="0"/>
                        <a:ea typeface="+mn-ea"/>
                        <a:cs typeface="+mn-cs"/>
                      </a:rPr>
                      <m:t>.</m:t>
                    </m:r>
                    <m:r>
                      <a:rPr lang="en-US" sz="800" b="0" i="1" kern="1200">
                        <a:solidFill>
                          <a:sysClr val="windowText" lastClr="000000">
                            <a:hueOff val="0"/>
                            <a:satOff val="0"/>
                            <a:lumOff val="0"/>
                            <a:alphaOff val="0"/>
                          </a:sysClr>
                        </a:solidFill>
                        <a:latin typeface="Cambria Math" panose="02040503050406030204" pitchFamily="18" charset="0"/>
                        <a:ea typeface="+mn-ea"/>
                        <a:cs typeface="+mn-cs"/>
                      </a:rPr>
                      <m:t>75</m:t>
                    </m:r>
                  </m:sup>
                </m:sSup>
              </m:oMath>
            </m:oMathPara>
          </a14:m>
          <a:endParaRPr lang="en-US" sz="800" kern="1200">
            <a:solidFill>
              <a:sysClr val="windowText" lastClr="000000">
                <a:hueOff val="0"/>
                <a:satOff val="0"/>
                <a:lumOff val="0"/>
                <a:alphaOff val="0"/>
              </a:sysClr>
            </a:solidFill>
            <a:latin typeface="Calibri" panose="020F0502020204030204"/>
            <a:ea typeface="+mn-ea"/>
            <a:cs typeface="+mn-cs"/>
          </a:endParaRPr>
        </a:p>
      </dsp:txBody>
      <dsp:txXfrm>
        <a:off x="4801710" y="4365335"/>
        <a:ext cx="1698395" cy="537394"/>
      </dsp:txXfrm>
    </dsp:sp>
    <dsp:sp modelId="{32D09672-510D-4E69-9E21-B6CBA3DE8E63}">
      <dsp:nvSpPr>
        <dsp:cNvPr id="0" name=""/>
        <dsp:cNvSpPr/>
      </dsp:nvSpPr>
      <dsp:spPr>
        <a:xfrm>
          <a:off x="5954685" y="1756897"/>
          <a:ext cx="1604497" cy="570832"/>
        </a:xfrm>
        <a:prstGeom prst="roundRect">
          <a:avLst>
            <a:gd name="adj" fmla="val 10000"/>
          </a:avLst>
        </a:prstGeom>
        <a:gradFill rotWithShape="0">
          <a:gsLst>
            <a:gs pos="0">
              <a:srgbClr val="A5A5A5">
                <a:hueOff val="0"/>
                <a:satOff val="0"/>
                <a:lumOff val="0"/>
                <a:alphaOff val="0"/>
                <a:lumMod val="110000"/>
                <a:satMod val="105000"/>
                <a:tint val="67000"/>
              </a:srgbClr>
            </a:gs>
            <a:gs pos="50000">
              <a:srgbClr val="A5A5A5">
                <a:hueOff val="0"/>
                <a:satOff val="0"/>
                <a:lumOff val="0"/>
                <a:alphaOff val="0"/>
                <a:lumMod val="105000"/>
                <a:satMod val="103000"/>
                <a:tint val="73000"/>
              </a:srgbClr>
            </a:gs>
            <a:gs pos="100000">
              <a:srgbClr val="A5A5A5">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96337E7F-2BAB-400B-A28C-76A5A05C1CFF}">
      <dsp:nvSpPr>
        <dsp:cNvPr id="0" name=""/>
        <dsp:cNvSpPr/>
      </dsp:nvSpPr>
      <dsp:spPr>
        <a:xfrm>
          <a:off x="6054568" y="1851786"/>
          <a:ext cx="1604497" cy="570832"/>
        </a:xfrm>
        <a:prstGeom prst="roundRect">
          <a:avLst>
            <a:gd name="adj" fmla="val 10000"/>
          </a:avLst>
        </a:prstGeom>
        <a:solidFill>
          <a:sysClr val="window" lastClr="FFFFFF">
            <a:alpha val="90000"/>
            <a:hueOff val="0"/>
            <a:satOff val="0"/>
            <a:lumOff val="0"/>
            <a:alphaOff val="0"/>
          </a:sysClr>
        </a:solidFill>
        <a:ln w="6350" cap="flat" cmpd="sng" algn="ctr">
          <a:solidFill>
            <a:srgbClr val="A5A5A5">
              <a:hueOff val="0"/>
              <a:satOff val="0"/>
              <a:lumOff val="0"/>
              <a:alphaOff val="0"/>
            </a:srgb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a-IR" sz="1200" kern="1200">
              <a:solidFill>
                <a:sysClr val="windowText" lastClr="000000">
                  <a:hueOff val="0"/>
                  <a:satOff val="0"/>
                  <a:lumOff val="0"/>
                  <a:alphaOff val="0"/>
                </a:sysClr>
              </a:solidFill>
              <a:latin typeface="Calibri" panose="020F0502020204030204"/>
              <a:ea typeface="+mn-ea"/>
              <a:cs typeface="B Nazanin" panose="00000400000000000000" pitchFamily="2" charset="-78"/>
            </a:rPr>
            <a:t>سیستم مهاربند واگرا</a:t>
          </a:r>
          <a:endParaRPr lang="en-US" sz="1200" kern="1200">
            <a:solidFill>
              <a:sysClr val="windowText" lastClr="000000">
                <a:hueOff val="0"/>
                <a:satOff val="0"/>
                <a:lumOff val="0"/>
                <a:alphaOff val="0"/>
              </a:sysClr>
            </a:solidFill>
            <a:latin typeface="Calibri" panose="020F0502020204030204"/>
            <a:ea typeface="+mn-ea"/>
            <a:cs typeface="B Nazanin" panose="00000400000000000000" pitchFamily="2" charset="-78"/>
          </a:endParaRPr>
        </a:p>
      </dsp:txBody>
      <dsp:txXfrm>
        <a:off x="6071287" y="1868505"/>
        <a:ext cx="1571059" cy="537394"/>
      </dsp:txXfrm>
    </dsp:sp>
    <dsp:sp modelId="{FAC21AF4-3F07-40DD-96B9-0903F1C9C6DD}">
      <dsp:nvSpPr>
        <dsp:cNvPr id="0" name=""/>
        <dsp:cNvSpPr/>
      </dsp:nvSpPr>
      <dsp:spPr>
        <a:xfrm>
          <a:off x="6131283" y="2589174"/>
          <a:ext cx="1251300" cy="570832"/>
        </a:xfrm>
        <a:prstGeom prst="roundRect">
          <a:avLst>
            <a:gd name="adj" fmla="val 10000"/>
          </a:avLst>
        </a:prstGeom>
        <a:gradFill rotWithShape="0">
          <a:gsLst>
            <a:gs pos="0">
              <a:srgbClr val="A5A5A5">
                <a:hueOff val="0"/>
                <a:satOff val="0"/>
                <a:lumOff val="0"/>
                <a:alphaOff val="0"/>
                <a:lumMod val="110000"/>
                <a:satMod val="105000"/>
                <a:tint val="67000"/>
              </a:srgbClr>
            </a:gs>
            <a:gs pos="50000">
              <a:srgbClr val="A5A5A5">
                <a:hueOff val="0"/>
                <a:satOff val="0"/>
                <a:lumOff val="0"/>
                <a:alphaOff val="0"/>
                <a:lumMod val="105000"/>
                <a:satMod val="103000"/>
                <a:tint val="73000"/>
              </a:srgbClr>
            </a:gs>
            <a:gs pos="100000">
              <a:srgbClr val="A5A5A5">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E4902F07-0804-4675-9F58-C515B40E3799}">
      <dsp:nvSpPr>
        <dsp:cNvPr id="0" name=""/>
        <dsp:cNvSpPr/>
      </dsp:nvSpPr>
      <dsp:spPr>
        <a:xfrm>
          <a:off x="6231167" y="2684063"/>
          <a:ext cx="1251300" cy="570832"/>
        </a:xfrm>
        <a:prstGeom prst="roundRect">
          <a:avLst>
            <a:gd name="adj" fmla="val 10000"/>
          </a:avLst>
        </a:prstGeom>
        <a:solidFill>
          <a:sysClr val="window" lastClr="FFFFFF">
            <a:alpha val="90000"/>
            <a:hueOff val="0"/>
            <a:satOff val="0"/>
            <a:lumOff val="0"/>
            <a:alphaOff val="0"/>
          </a:sysClr>
        </a:solidFill>
        <a:ln w="6350" cap="flat" cmpd="sng" algn="ctr">
          <a:solidFill>
            <a:srgbClr val="A5A5A5">
              <a:hueOff val="0"/>
              <a:satOff val="0"/>
              <a:lumOff val="0"/>
              <a:alphaOff val="0"/>
            </a:srgb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14:m xmlns:a14="http://schemas.microsoft.com/office/drawing/2010/main">
            <m:oMathPara xmlns:m="http://schemas.openxmlformats.org/officeDocument/2006/math">
              <m:oMathParaPr>
                <m:jc m:val="centerGroup"/>
              </m:oMathParaPr>
              <m:oMath xmlns:m="http://schemas.openxmlformats.org/officeDocument/2006/math">
                <m:r>
                  <a:rPr lang="en-US" sz="800" b="0" i="1" kern="1200">
                    <a:solidFill>
                      <a:sysClr val="windowText" lastClr="000000">
                        <a:hueOff val="0"/>
                        <a:satOff val="0"/>
                        <a:lumOff val="0"/>
                        <a:alphaOff val="0"/>
                      </a:sysClr>
                    </a:solidFill>
                    <a:latin typeface="Cambria Math" panose="02040503050406030204" pitchFamily="18" charset="0"/>
                    <a:ea typeface="+mn-ea"/>
                    <a:cs typeface="+mn-cs"/>
                  </a:rPr>
                  <m:t>𝑇</m:t>
                </m:r>
                <m:r>
                  <a:rPr lang="en-US" sz="800" b="0" i="1" kern="1200">
                    <a:solidFill>
                      <a:sysClr val="windowText" lastClr="000000">
                        <a:hueOff val="0"/>
                        <a:satOff val="0"/>
                        <a:lumOff val="0"/>
                        <a:alphaOff val="0"/>
                      </a:sysClr>
                    </a:solidFill>
                    <a:latin typeface="Cambria Math" panose="02040503050406030204" pitchFamily="18" charset="0"/>
                    <a:ea typeface="+mn-ea"/>
                    <a:cs typeface="+mn-cs"/>
                  </a:rPr>
                  <m:t>=</m:t>
                </m:r>
                <m:r>
                  <a:rPr lang="en-US" sz="800" b="0" i="1" kern="1200">
                    <a:solidFill>
                      <a:sysClr val="windowText" lastClr="000000">
                        <a:hueOff val="0"/>
                        <a:satOff val="0"/>
                        <a:lumOff val="0"/>
                        <a:alphaOff val="0"/>
                      </a:sysClr>
                    </a:solidFill>
                    <a:latin typeface="Cambria Math" panose="02040503050406030204" pitchFamily="18" charset="0"/>
                    <a:ea typeface="+mn-ea"/>
                    <a:cs typeface="+mn-cs"/>
                  </a:rPr>
                  <m:t>0</m:t>
                </m:r>
                <m:r>
                  <a:rPr lang="en-US" sz="800" b="0" i="1" kern="1200">
                    <a:solidFill>
                      <a:sysClr val="windowText" lastClr="000000">
                        <a:hueOff val="0"/>
                        <a:satOff val="0"/>
                        <a:lumOff val="0"/>
                        <a:alphaOff val="0"/>
                      </a:sysClr>
                    </a:solidFill>
                    <a:latin typeface="Cambria Math" panose="02040503050406030204" pitchFamily="18" charset="0"/>
                    <a:ea typeface="+mn-ea"/>
                    <a:cs typeface="+mn-cs"/>
                  </a:rPr>
                  <m:t>.</m:t>
                </m:r>
                <m:r>
                  <a:rPr lang="en-US" sz="800" b="0" i="1" kern="1200">
                    <a:solidFill>
                      <a:sysClr val="windowText" lastClr="000000">
                        <a:hueOff val="0"/>
                        <a:satOff val="0"/>
                        <a:lumOff val="0"/>
                        <a:alphaOff val="0"/>
                      </a:sysClr>
                    </a:solidFill>
                    <a:latin typeface="Cambria Math" panose="02040503050406030204" pitchFamily="18" charset="0"/>
                    <a:ea typeface="+mn-ea"/>
                    <a:cs typeface="+mn-cs"/>
                  </a:rPr>
                  <m:t>08</m:t>
                </m:r>
                <m:sSup>
                  <m:sSupPr>
                    <m:ctrlPr>
                      <a:rPr lang="en-US" sz="800" b="0" i="1" kern="1200">
                        <a:solidFill>
                          <a:sysClr val="windowText" lastClr="000000">
                            <a:hueOff val="0"/>
                            <a:satOff val="0"/>
                            <a:lumOff val="0"/>
                            <a:alphaOff val="0"/>
                          </a:sysClr>
                        </a:solidFill>
                        <a:latin typeface="Cambria Math" panose="02040503050406030204" pitchFamily="18" charset="0"/>
                        <a:ea typeface="+mn-ea"/>
                        <a:cs typeface="+mn-cs"/>
                      </a:rPr>
                    </m:ctrlPr>
                  </m:sSupPr>
                  <m:e>
                    <m:r>
                      <a:rPr lang="en-US" sz="800" b="0" i="1" kern="1200">
                        <a:solidFill>
                          <a:sysClr val="windowText" lastClr="000000">
                            <a:hueOff val="0"/>
                            <a:satOff val="0"/>
                            <a:lumOff val="0"/>
                            <a:alphaOff val="0"/>
                          </a:sysClr>
                        </a:solidFill>
                        <a:latin typeface="Cambria Math" panose="02040503050406030204" pitchFamily="18" charset="0"/>
                        <a:ea typeface="+mn-ea"/>
                        <a:cs typeface="+mn-cs"/>
                      </a:rPr>
                      <m:t>𝐻</m:t>
                    </m:r>
                  </m:e>
                  <m:sup>
                    <m:r>
                      <a:rPr lang="en-US" sz="800" b="0" i="1" kern="1200">
                        <a:solidFill>
                          <a:sysClr val="windowText" lastClr="000000">
                            <a:hueOff val="0"/>
                            <a:satOff val="0"/>
                            <a:lumOff val="0"/>
                            <a:alphaOff val="0"/>
                          </a:sysClr>
                        </a:solidFill>
                        <a:latin typeface="Cambria Math" panose="02040503050406030204" pitchFamily="18" charset="0"/>
                        <a:ea typeface="+mn-ea"/>
                        <a:cs typeface="+mn-cs"/>
                      </a:rPr>
                      <m:t>0</m:t>
                    </m:r>
                    <m:r>
                      <a:rPr lang="en-US" sz="800" b="0" i="1" kern="1200">
                        <a:solidFill>
                          <a:sysClr val="windowText" lastClr="000000">
                            <a:hueOff val="0"/>
                            <a:satOff val="0"/>
                            <a:lumOff val="0"/>
                            <a:alphaOff val="0"/>
                          </a:sysClr>
                        </a:solidFill>
                        <a:latin typeface="Cambria Math" panose="02040503050406030204" pitchFamily="18" charset="0"/>
                        <a:ea typeface="+mn-ea"/>
                        <a:cs typeface="+mn-cs"/>
                      </a:rPr>
                      <m:t>.</m:t>
                    </m:r>
                    <m:r>
                      <a:rPr lang="en-US" sz="800" b="0" i="1" kern="1200">
                        <a:solidFill>
                          <a:sysClr val="windowText" lastClr="000000">
                            <a:hueOff val="0"/>
                            <a:satOff val="0"/>
                            <a:lumOff val="0"/>
                            <a:alphaOff val="0"/>
                          </a:sysClr>
                        </a:solidFill>
                        <a:latin typeface="Cambria Math" panose="02040503050406030204" pitchFamily="18" charset="0"/>
                        <a:ea typeface="+mn-ea"/>
                        <a:cs typeface="+mn-cs"/>
                      </a:rPr>
                      <m:t>75</m:t>
                    </m:r>
                  </m:sup>
                </m:sSup>
              </m:oMath>
            </m:oMathPara>
          </a14:m>
          <a:endParaRPr lang="en-US" sz="800" kern="1200">
            <a:solidFill>
              <a:sysClr val="windowText" lastClr="000000">
                <a:hueOff val="0"/>
                <a:satOff val="0"/>
                <a:lumOff val="0"/>
                <a:alphaOff val="0"/>
              </a:sysClr>
            </a:solidFill>
            <a:latin typeface="Calibri" panose="020F0502020204030204"/>
            <a:ea typeface="+mn-ea"/>
            <a:cs typeface="+mn-cs"/>
          </a:endParaRPr>
        </a:p>
      </dsp:txBody>
      <dsp:txXfrm>
        <a:off x="6247886" y="2700782"/>
        <a:ext cx="1217862" cy="537394"/>
      </dsp:txXfrm>
    </dsp:sp>
    <dsp:sp modelId="{20FA45E4-E921-4E81-B868-FBFA86D0CA64}">
      <dsp:nvSpPr>
        <dsp:cNvPr id="0" name=""/>
        <dsp:cNvSpPr/>
      </dsp:nvSpPr>
      <dsp:spPr>
        <a:xfrm>
          <a:off x="7758948" y="1756897"/>
          <a:ext cx="1611068" cy="570832"/>
        </a:xfrm>
        <a:prstGeom prst="roundRect">
          <a:avLst>
            <a:gd name="adj" fmla="val 10000"/>
          </a:avLst>
        </a:prstGeom>
        <a:gradFill rotWithShape="0">
          <a:gsLst>
            <a:gs pos="0">
              <a:srgbClr val="A5A5A5">
                <a:hueOff val="0"/>
                <a:satOff val="0"/>
                <a:lumOff val="0"/>
                <a:alphaOff val="0"/>
                <a:lumMod val="110000"/>
                <a:satMod val="105000"/>
                <a:tint val="67000"/>
              </a:srgbClr>
            </a:gs>
            <a:gs pos="50000">
              <a:srgbClr val="A5A5A5">
                <a:hueOff val="0"/>
                <a:satOff val="0"/>
                <a:lumOff val="0"/>
                <a:alphaOff val="0"/>
                <a:lumMod val="105000"/>
                <a:satMod val="103000"/>
                <a:tint val="73000"/>
              </a:srgbClr>
            </a:gs>
            <a:gs pos="100000">
              <a:srgbClr val="A5A5A5">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729D22B5-6BE0-4A67-8B1D-FD4DE59CFD40}">
      <dsp:nvSpPr>
        <dsp:cNvPr id="0" name=""/>
        <dsp:cNvSpPr/>
      </dsp:nvSpPr>
      <dsp:spPr>
        <a:xfrm>
          <a:off x="7858831" y="1851786"/>
          <a:ext cx="1611068" cy="570832"/>
        </a:xfrm>
        <a:prstGeom prst="roundRect">
          <a:avLst>
            <a:gd name="adj" fmla="val 10000"/>
          </a:avLst>
        </a:prstGeom>
        <a:solidFill>
          <a:sysClr val="window" lastClr="FFFFFF">
            <a:alpha val="90000"/>
            <a:hueOff val="0"/>
            <a:satOff val="0"/>
            <a:lumOff val="0"/>
            <a:alphaOff val="0"/>
          </a:sysClr>
        </a:solidFill>
        <a:ln w="6350" cap="flat" cmpd="sng" algn="ctr">
          <a:solidFill>
            <a:srgbClr val="A5A5A5">
              <a:hueOff val="0"/>
              <a:satOff val="0"/>
              <a:lumOff val="0"/>
              <a:alphaOff val="0"/>
            </a:srgb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fa-IR" sz="1100" kern="1200">
              <a:solidFill>
                <a:sysClr val="windowText" lastClr="000000">
                  <a:hueOff val="0"/>
                  <a:satOff val="0"/>
                  <a:lumOff val="0"/>
                  <a:alphaOff val="0"/>
                </a:sysClr>
              </a:solidFill>
              <a:latin typeface="Calibri" panose="020F0502020204030204"/>
              <a:ea typeface="+mn-ea"/>
              <a:cs typeface="B Nazanin" panose="00000400000000000000" pitchFamily="2" charset="-78"/>
            </a:rPr>
            <a:t>سایر سیستم ها بجز کنسولی</a:t>
          </a:r>
          <a:endParaRPr lang="en-US" sz="1100" kern="1200">
            <a:solidFill>
              <a:sysClr val="windowText" lastClr="000000">
                <a:hueOff val="0"/>
                <a:satOff val="0"/>
                <a:lumOff val="0"/>
                <a:alphaOff val="0"/>
              </a:sysClr>
            </a:solidFill>
            <a:latin typeface="Calibri" panose="020F0502020204030204"/>
            <a:ea typeface="+mn-ea"/>
            <a:cs typeface="B Nazanin" panose="00000400000000000000" pitchFamily="2" charset="-78"/>
          </a:endParaRPr>
        </a:p>
      </dsp:txBody>
      <dsp:txXfrm>
        <a:off x="7875550" y="1868505"/>
        <a:ext cx="1577630" cy="537394"/>
      </dsp:txXfrm>
    </dsp:sp>
    <dsp:sp modelId="{80E2F978-F129-4651-8FD9-E5B3FDC42F74}">
      <dsp:nvSpPr>
        <dsp:cNvPr id="0" name=""/>
        <dsp:cNvSpPr/>
      </dsp:nvSpPr>
      <dsp:spPr>
        <a:xfrm>
          <a:off x="7900582" y="2589174"/>
          <a:ext cx="1327800" cy="570832"/>
        </a:xfrm>
        <a:prstGeom prst="roundRect">
          <a:avLst>
            <a:gd name="adj" fmla="val 10000"/>
          </a:avLst>
        </a:prstGeom>
        <a:gradFill rotWithShape="0">
          <a:gsLst>
            <a:gs pos="0">
              <a:srgbClr val="A5A5A5">
                <a:hueOff val="0"/>
                <a:satOff val="0"/>
                <a:lumOff val="0"/>
                <a:alphaOff val="0"/>
                <a:lumMod val="110000"/>
                <a:satMod val="105000"/>
                <a:tint val="67000"/>
              </a:srgbClr>
            </a:gs>
            <a:gs pos="50000">
              <a:srgbClr val="A5A5A5">
                <a:hueOff val="0"/>
                <a:satOff val="0"/>
                <a:lumOff val="0"/>
                <a:alphaOff val="0"/>
                <a:lumMod val="105000"/>
                <a:satMod val="103000"/>
                <a:tint val="73000"/>
              </a:srgbClr>
            </a:gs>
            <a:gs pos="100000">
              <a:srgbClr val="A5A5A5">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95C34DDB-263B-40D7-A5DF-4363BB706353}">
      <dsp:nvSpPr>
        <dsp:cNvPr id="0" name=""/>
        <dsp:cNvSpPr/>
      </dsp:nvSpPr>
      <dsp:spPr>
        <a:xfrm>
          <a:off x="8000465" y="2684063"/>
          <a:ext cx="1327800" cy="570832"/>
        </a:xfrm>
        <a:prstGeom prst="roundRect">
          <a:avLst>
            <a:gd name="adj" fmla="val 10000"/>
          </a:avLst>
        </a:prstGeom>
        <a:solidFill>
          <a:sysClr val="window" lastClr="FFFFFF">
            <a:alpha val="90000"/>
            <a:hueOff val="0"/>
            <a:satOff val="0"/>
            <a:lumOff val="0"/>
            <a:alphaOff val="0"/>
          </a:sysClr>
        </a:solidFill>
        <a:ln w="6350" cap="flat" cmpd="sng" algn="ctr">
          <a:solidFill>
            <a:srgbClr val="A5A5A5">
              <a:hueOff val="0"/>
              <a:satOff val="0"/>
              <a:lumOff val="0"/>
              <a:alphaOff val="0"/>
            </a:srgb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14:m xmlns:a14="http://schemas.microsoft.com/office/drawing/2010/main">
            <m:oMathPara xmlns:m="http://schemas.openxmlformats.org/officeDocument/2006/math">
              <m:oMathParaPr>
                <m:jc m:val="centerGroup"/>
              </m:oMathParaPr>
              <m:oMath xmlns:m="http://schemas.openxmlformats.org/officeDocument/2006/math">
                <m:r>
                  <a:rPr lang="en-US" sz="800" b="0" i="1" kern="1200">
                    <a:solidFill>
                      <a:sysClr val="windowText" lastClr="000000">
                        <a:hueOff val="0"/>
                        <a:satOff val="0"/>
                        <a:lumOff val="0"/>
                        <a:alphaOff val="0"/>
                      </a:sysClr>
                    </a:solidFill>
                    <a:latin typeface="Cambria Math" panose="02040503050406030204" pitchFamily="18" charset="0"/>
                    <a:ea typeface="+mn-ea"/>
                    <a:cs typeface="+mn-cs"/>
                  </a:rPr>
                  <m:t>𝑇</m:t>
                </m:r>
                <m:r>
                  <a:rPr lang="en-US" sz="800" b="0" i="1" kern="1200">
                    <a:solidFill>
                      <a:sysClr val="windowText" lastClr="000000">
                        <a:hueOff val="0"/>
                        <a:satOff val="0"/>
                        <a:lumOff val="0"/>
                        <a:alphaOff val="0"/>
                      </a:sysClr>
                    </a:solidFill>
                    <a:latin typeface="Cambria Math" panose="02040503050406030204" pitchFamily="18" charset="0"/>
                    <a:ea typeface="+mn-ea"/>
                    <a:cs typeface="+mn-cs"/>
                  </a:rPr>
                  <m:t>=</m:t>
                </m:r>
                <m:r>
                  <a:rPr lang="en-US" sz="800" b="0" i="1" kern="1200">
                    <a:solidFill>
                      <a:sysClr val="windowText" lastClr="000000">
                        <a:hueOff val="0"/>
                        <a:satOff val="0"/>
                        <a:lumOff val="0"/>
                        <a:alphaOff val="0"/>
                      </a:sysClr>
                    </a:solidFill>
                    <a:latin typeface="Cambria Math" panose="02040503050406030204" pitchFamily="18" charset="0"/>
                    <a:ea typeface="+mn-ea"/>
                    <a:cs typeface="+mn-cs"/>
                  </a:rPr>
                  <m:t>0</m:t>
                </m:r>
                <m:r>
                  <a:rPr lang="en-US" sz="800" b="0" i="1" kern="1200">
                    <a:solidFill>
                      <a:sysClr val="windowText" lastClr="000000">
                        <a:hueOff val="0"/>
                        <a:satOff val="0"/>
                        <a:lumOff val="0"/>
                        <a:alphaOff val="0"/>
                      </a:sysClr>
                    </a:solidFill>
                    <a:latin typeface="Cambria Math" panose="02040503050406030204" pitchFamily="18" charset="0"/>
                    <a:ea typeface="+mn-ea"/>
                    <a:cs typeface="+mn-cs"/>
                  </a:rPr>
                  <m:t>.</m:t>
                </m:r>
                <m:r>
                  <a:rPr lang="en-US" sz="800" b="0" i="1" kern="1200">
                    <a:solidFill>
                      <a:sysClr val="windowText" lastClr="000000">
                        <a:hueOff val="0"/>
                        <a:satOff val="0"/>
                        <a:lumOff val="0"/>
                        <a:alphaOff val="0"/>
                      </a:sysClr>
                    </a:solidFill>
                    <a:latin typeface="Cambria Math" panose="02040503050406030204" pitchFamily="18" charset="0"/>
                    <a:ea typeface="+mn-ea"/>
                    <a:cs typeface="+mn-cs"/>
                  </a:rPr>
                  <m:t>05</m:t>
                </m:r>
                <m:sSup>
                  <m:sSupPr>
                    <m:ctrlPr>
                      <a:rPr lang="en-US" sz="800" b="0" i="1" kern="1200">
                        <a:solidFill>
                          <a:sysClr val="windowText" lastClr="000000">
                            <a:hueOff val="0"/>
                            <a:satOff val="0"/>
                            <a:lumOff val="0"/>
                            <a:alphaOff val="0"/>
                          </a:sysClr>
                        </a:solidFill>
                        <a:latin typeface="Cambria Math" panose="02040503050406030204" pitchFamily="18" charset="0"/>
                        <a:ea typeface="+mn-ea"/>
                        <a:cs typeface="+mn-cs"/>
                      </a:rPr>
                    </m:ctrlPr>
                  </m:sSupPr>
                  <m:e>
                    <m:r>
                      <a:rPr lang="en-US" sz="800" b="0" i="1" kern="1200">
                        <a:solidFill>
                          <a:sysClr val="windowText" lastClr="000000">
                            <a:hueOff val="0"/>
                            <a:satOff val="0"/>
                            <a:lumOff val="0"/>
                            <a:alphaOff val="0"/>
                          </a:sysClr>
                        </a:solidFill>
                        <a:latin typeface="Cambria Math" panose="02040503050406030204" pitchFamily="18" charset="0"/>
                        <a:ea typeface="+mn-ea"/>
                        <a:cs typeface="+mn-cs"/>
                      </a:rPr>
                      <m:t>𝐻</m:t>
                    </m:r>
                  </m:e>
                  <m:sup>
                    <m:r>
                      <a:rPr lang="en-US" sz="800" b="0" i="1" kern="1200">
                        <a:solidFill>
                          <a:sysClr val="windowText" lastClr="000000">
                            <a:hueOff val="0"/>
                            <a:satOff val="0"/>
                            <a:lumOff val="0"/>
                            <a:alphaOff val="0"/>
                          </a:sysClr>
                        </a:solidFill>
                        <a:latin typeface="Cambria Math" panose="02040503050406030204" pitchFamily="18" charset="0"/>
                        <a:ea typeface="+mn-ea"/>
                        <a:cs typeface="+mn-cs"/>
                      </a:rPr>
                      <m:t>0</m:t>
                    </m:r>
                    <m:r>
                      <a:rPr lang="en-US" sz="800" b="0" i="1" kern="1200">
                        <a:solidFill>
                          <a:sysClr val="windowText" lastClr="000000">
                            <a:hueOff val="0"/>
                            <a:satOff val="0"/>
                            <a:lumOff val="0"/>
                            <a:alphaOff val="0"/>
                          </a:sysClr>
                        </a:solidFill>
                        <a:latin typeface="Cambria Math" panose="02040503050406030204" pitchFamily="18" charset="0"/>
                        <a:ea typeface="+mn-ea"/>
                        <a:cs typeface="+mn-cs"/>
                      </a:rPr>
                      <m:t>.</m:t>
                    </m:r>
                    <m:r>
                      <a:rPr lang="en-US" sz="800" b="0" i="1" kern="1200">
                        <a:solidFill>
                          <a:sysClr val="windowText" lastClr="000000">
                            <a:hueOff val="0"/>
                            <a:satOff val="0"/>
                            <a:lumOff val="0"/>
                            <a:alphaOff val="0"/>
                          </a:sysClr>
                        </a:solidFill>
                        <a:latin typeface="Cambria Math" panose="02040503050406030204" pitchFamily="18" charset="0"/>
                        <a:ea typeface="+mn-ea"/>
                        <a:cs typeface="+mn-cs"/>
                      </a:rPr>
                      <m:t>75</m:t>
                    </m:r>
                  </m:sup>
                </m:sSup>
              </m:oMath>
            </m:oMathPara>
          </a14:m>
          <a:endParaRPr lang="en-US" sz="1100" kern="1200">
            <a:solidFill>
              <a:sysClr val="windowText" lastClr="000000">
                <a:hueOff val="0"/>
                <a:satOff val="0"/>
                <a:lumOff val="0"/>
                <a:alphaOff val="0"/>
              </a:sysClr>
            </a:solidFill>
            <a:latin typeface="Calibri" panose="020F0502020204030204"/>
            <a:ea typeface="+mn-ea"/>
            <a:cs typeface="+mn-cs"/>
          </a:endParaRPr>
        </a:p>
      </dsp:txBody>
      <dsp:txXfrm>
        <a:off x="8017184" y="2700782"/>
        <a:ext cx="1294362" cy="53739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1658A34-83F4-4B2E-BC5A-DE51EE8822F9}" type="datetimeFigureOut">
              <a:rPr lang="en-US" smtClean="0"/>
              <a:t>5/17/2025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a:t>@civillAE</a:t>
            </a:r>
            <a:r>
              <a:rPr lang="fa-IR"/>
              <a:t>کانال آموزش های مهندسی عمران            </a:t>
            </a:r>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78FE58C-C1A6-4C4C-90C2-B7F5B0504B2D}" type="slidenum">
              <a:rPr lang="en-US" smtClean="0"/>
              <a:t>‹#›</a:t>
            </a:fld>
            <a:endParaRPr lang="en-US"/>
          </a:p>
        </p:txBody>
      </p:sp>
    </p:spTree>
    <p:extLst>
      <p:ext uri="{BB962C8B-B14F-4D97-AF65-F5344CB8AC3E}">
        <p14:creationId xmlns:p14="http://schemas.microsoft.com/office/powerpoint/2010/main" val="403460503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2E1917-0BAF-4687-978A-82FFF05559C3}" type="datetimeFigureOut">
              <a:rPr lang="en-US" smtClean="0"/>
              <a:t>5/17/2025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US"/>
              <a:t>@civillAE</a:t>
            </a:r>
            <a:r>
              <a:rPr lang="fa-IR"/>
              <a:t>کانال آموزش های مهندسی عمران            </a:t>
            </a: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0E1E9A-E921-4174-A0FC-51868D7AC568}" type="slidenum">
              <a:rPr lang="en-US" smtClean="0"/>
              <a:t>‹#›</a:t>
            </a:fld>
            <a:endParaRPr lang="en-US"/>
          </a:p>
        </p:txBody>
      </p:sp>
    </p:spTree>
    <p:extLst>
      <p:ext uri="{BB962C8B-B14F-4D97-AF65-F5344CB8AC3E}">
        <p14:creationId xmlns:p14="http://schemas.microsoft.com/office/powerpoint/2010/main" val="373786009"/>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0E1E9A-E921-4174-A0FC-51868D7AC568}" type="slidenum">
              <a:rPr lang="en-US" smtClean="0"/>
              <a:t>1</a:t>
            </a:fld>
            <a:endParaRPr lang="en-US"/>
          </a:p>
        </p:txBody>
      </p:sp>
      <p:sp>
        <p:nvSpPr>
          <p:cNvPr id="5" name="Footer Placeholder 4">
            <a:extLst>
              <a:ext uri="{FF2B5EF4-FFF2-40B4-BE49-F238E27FC236}">
                <a16:creationId xmlns:a16="http://schemas.microsoft.com/office/drawing/2014/main" id="{FF4D8421-5361-A5C2-E549-BAE8FE215A38}"/>
              </a:ext>
            </a:extLst>
          </p:cNvPr>
          <p:cNvSpPr>
            <a:spLocks noGrp="1"/>
          </p:cNvSpPr>
          <p:nvPr>
            <p:ph type="ftr" sz="quarter" idx="4"/>
          </p:nvPr>
        </p:nvSpPr>
        <p:spPr/>
        <p:txBody>
          <a:bodyPr/>
          <a:lstStyle/>
          <a:p>
            <a:r>
              <a:rPr lang="en-US"/>
              <a:t>@civillAE</a:t>
            </a:r>
            <a:r>
              <a:rPr lang="fa-IR"/>
              <a:t>کانال آموزش های مهندسی عمران            </a:t>
            </a:r>
            <a:endParaRPr lang="en-US"/>
          </a:p>
        </p:txBody>
      </p:sp>
    </p:spTree>
    <p:extLst>
      <p:ext uri="{BB962C8B-B14F-4D97-AF65-F5344CB8AC3E}">
        <p14:creationId xmlns:p14="http://schemas.microsoft.com/office/powerpoint/2010/main" val="9519018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810E1E9A-E921-4174-A0FC-51868D7AC568}" type="slidenum">
              <a:rPr lang="en-US" smtClean="0"/>
              <a:t>10</a:t>
            </a:fld>
            <a:endParaRPr lang="en-US"/>
          </a:p>
        </p:txBody>
      </p:sp>
      <p:sp>
        <p:nvSpPr>
          <p:cNvPr id="5" name="Footer Placeholder 4">
            <a:extLst>
              <a:ext uri="{FF2B5EF4-FFF2-40B4-BE49-F238E27FC236}">
                <a16:creationId xmlns:a16="http://schemas.microsoft.com/office/drawing/2014/main" id="{22E40C69-89A8-C93A-1255-6CAEF55036C2}"/>
              </a:ext>
            </a:extLst>
          </p:cNvPr>
          <p:cNvSpPr>
            <a:spLocks noGrp="1"/>
          </p:cNvSpPr>
          <p:nvPr>
            <p:ph type="ftr" sz="quarter" idx="4"/>
          </p:nvPr>
        </p:nvSpPr>
        <p:spPr/>
        <p:txBody>
          <a:bodyPr/>
          <a:lstStyle/>
          <a:p>
            <a:r>
              <a:rPr lang="en-US"/>
              <a:t>@civillAE</a:t>
            </a:r>
            <a:r>
              <a:rPr lang="fa-IR"/>
              <a:t>کانال آموزش های مهندسی عمران            </a:t>
            </a:r>
            <a:endParaRPr lang="en-US"/>
          </a:p>
        </p:txBody>
      </p:sp>
    </p:spTree>
    <p:extLst>
      <p:ext uri="{BB962C8B-B14F-4D97-AF65-F5344CB8AC3E}">
        <p14:creationId xmlns:p14="http://schemas.microsoft.com/office/powerpoint/2010/main" val="2457532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810E1E9A-E921-4174-A0FC-51868D7AC568}" type="slidenum">
              <a:rPr lang="en-US" smtClean="0"/>
              <a:t>11</a:t>
            </a:fld>
            <a:endParaRPr lang="en-US"/>
          </a:p>
        </p:txBody>
      </p:sp>
      <p:sp>
        <p:nvSpPr>
          <p:cNvPr id="5" name="Footer Placeholder 4">
            <a:extLst>
              <a:ext uri="{FF2B5EF4-FFF2-40B4-BE49-F238E27FC236}">
                <a16:creationId xmlns:a16="http://schemas.microsoft.com/office/drawing/2014/main" id="{BCCF978B-CFFE-39D1-A0B4-C60F316459BA}"/>
              </a:ext>
            </a:extLst>
          </p:cNvPr>
          <p:cNvSpPr>
            <a:spLocks noGrp="1"/>
          </p:cNvSpPr>
          <p:nvPr>
            <p:ph type="ftr" sz="quarter" idx="4"/>
          </p:nvPr>
        </p:nvSpPr>
        <p:spPr/>
        <p:txBody>
          <a:bodyPr/>
          <a:lstStyle/>
          <a:p>
            <a:r>
              <a:rPr lang="en-US"/>
              <a:t>@civillAE</a:t>
            </a:r>
            <a:r>
              <a:rPr lang="fa-IR"/>
              <a:t>کانال آموزش های مهندسی عمران            </a:t>
            </a:r>
            <a:endParaRPr lang="en-US"/>
          </a:p>
        </p:txBody>
      </p:sp>
    </p:spTree>
    <p:extLst>
      <p:ext uri="{BB962C8B-B14F-4D97-AF65-F5344CB8AC3E}">
        <p14:creationId xmlns:p14="http://schemas.microsoft.com/office/powerpoint/2010/main" val="22279092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810E1E9A-E921-4174-A0FC-51868D7AC568}" type="slidenum">
              <a:rPr lang="en-US" smtClean="0"/>
              <a:t>12</a:t>
            </a:fld>
            <a:endParaRPr lang="en-US"/>
          </a:p>
        </p:txBody>
      </p:sp>
      <p:sp>
        <p:nvSpPr>
          <p:cNvPr id="5" name="Footer Placeholder 4">
            <a:extLst>
              <a:ext uri="{FF2B5EF4-FFF2-40B4-BE49-F238E27FC236}">
                <a16:creationId xmlns:a16="http://schemas.microsoft.com/office/drawing/2014/main" id="{36ABAB07-595F-FB56-69AE-37A0E5705444}"/>
              </a:ext>
            </a:extLst>
          </p:cNvPr>
          <p:cNvSpPr>
            <a:spLocks noGrp="1"/>
          </p:cNvSpPr>
          <p:nvPr>
            <p:ph type="ftr" sz="quarter" idx="4"/>
          </p:nvPr>
        </p:nvSpPr>
        <p:spPr/>
        <p:txBody>
          <a:bodyPr/>
          <a:lstStyle/>
          <a:p>
            <a:r>
              <a:rPr lang="en-US"/>
              <a:t>@civillAE</a:t>
            </a:r>
            <a:r>
              <a:rPr lang="fa-IR"/>
              <a:t>کانال آموزش های مهندسی عمران            </a:t>
            </a:r>
            <a:endParaRPr lang="en-US"/>
          </a:p>
        </p:txBody>
      </p:sp>
    </p:spTree>
    <p:extLst>
      <p:ext uri="{BB962C8B-B14F-4D97-AF65-F5344CB8AC3E}">
        <p14:creationId xmlns:p14="http://schemas.microsoft.com/office/powerpoint/2010/main" val="37586576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810E1E9A-E921-4174-A0FC-51868D7AC568}" type="slidenum">
              <a:rPr lang="en-US" smtClean="0"/>
              <a:t>13</a:t>
            </a:fld>
            <a:endParaRPr lang="en-US"/>
          </a:p>
        </p:txBody>
      </p:sp>
      <p:sp>
        <p:nvSpPr>
          <p:cNvPr id="5" name="Footer Placeholder 4">
            <a:extLst>
              <a:ext uri="{FF2B5EF4-FFF2-40B4-BE49-F238E27FC236}">
                <a16:creationId xmlns:a16="http://schemas.microsoft.com/office/drawing/2014/main" id="{0F47DEB6-936C-146B-3735-B9E62B93BE95}"/>
              </a:ext>
            </a:extLst>
          </p:cNvPr>
          <p:cNvSpPr>
            <a:spLocks noGrp="1"/>
          </p:cNvSpPr>
          <p:nvPr>
            <p:ph type="ftr" sz="quarter" idx="4"/>
          </p:nvPr>
        </p:nvSpPr>
        <p:spPr/>
        <p:txBody>
          <a:bodyPr/>
          <a:lstStyle/>
          <a:p>
            <a:r>
              <a:rPr lang="en-US"/>
              <a:t>@civillAE</a:t>
            </a:r>
            <a:r>
              <a:rPr lang="fa-IR"/>
              <a:t>کانال آموزش های مهندسی عمران            </a:t>
            </a:r>
            <a:endParaRPr lang="en-US"/>
          </a:p>
        </p:txBody>
      </p:sp>
    </p:spTree>
    <p:extLst>
      <p:ext uri="{BB962C8B-B14F-4D97-AF65-F5344CB8AC3E}">
        <p14:creationId xmlns:p14="http://schemas.microsoft.com/office/powerpoint/2010/main" val="34915926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810E1E9A-E921-4174-A0FC-51868D7AC568}" type="slidenum">
              <a:rPr lang="en-US" smtClean="0"/>
              <a:t>14</a:t>
            </a:fld>
            <a:endParaRPr lang="en-US"/>
          </a:p>
        </p:txBody>
      </p:sp>
      <p:sp>
        <p:nvSpPr>
          <p:cNvPr id="5" name="Footer Placeholder 4">
            <a:extLst>
              <a:ext uri="{FF2B5EF4-FFF2-40B4-BE49-F238E27FC236}">
                <a16:creationId xmlns:a16="http://schemas.microsoft.com/office/drawing/2014/main" id="{BBC30200-40B4-7FAF-88F0-D92703D1F00C}"/>
              </a:ext>
            </a:extLst>
          </p:cNvPr>
          <p:cNvSpPr>
            <a:spLocks noGrp="1"/>
          </p:cNvSpPr>
          <p:nvPr>
            <p:ph type="ftr" sz="quarter" idx="4"/>
          </p:nvPr>
        </p:nvSpPr>
        <p:spPr/>
        <p:txBody>
          <a:bodyPr/>
          <a:lstStyle/>
          <a:p>
            <a:r>
              <a:rPr lang="en-US"/>
              <a:t>@civillAE</a:t>
            </a:r>
            <a:r>
              <a:rPr lang="fa-IR"/>
              <a:t>کانال آموزش های مهندسی عمران            </a:t>
            </a:r>
            <a:endParaRPr lang="en-US"/>
          </a:p>
        </p:txBody>
      </p:sp>
    </p:spTree>
    <p:extLst>
      <p:ext uri="{BB962C8B-B14F-4D97-AF65-F5344CB8AC3E}">
        <p14:creationId xmlns:p14="http://schemas.microsoft.com/office/powerpoint/2010/main" val="33601203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810E1E9A-E921-4174-A0FC-51868D7AC568}" type="slidenum">
              <a:rPr lang="en-US" smtClean="0"/>
              <a:t>15</a:t>
            </a:fld>
            <a:endParaRPr lang="en-US"/>
          </a:p>
        </p:txBody>
      </p:sp>
      <p:sp>
        <p:nvSpPr>
          <p:cNvPr id="5" name="Footer Placeholder 4">
            <a:extLst>
              <a:ext uri="{FF2B5EF4-FFF2-40B4-BE49-F238E27FC236}">
                <a16:creationId xmlns:a16="http://schemas.microsoft.com/office/drawing/2014/main" id="{0A25CECB-B980-0CB5-7657-6C38BE8C0393}"/>
              </a:ext>
            </a:extLst>
          </p:cNvPr>
          <p:cNvSpPr>
            <a:spLocks noGrp="1"/>
          </p:cNvSpPr>
          <p:nvPr>
            <p:ph type="ftr" sz="quarter" idx="4"/>
          </p:nvPr>
        </p:nvSpPr>
        <p:spPr/>
        <p:txBody>
          <a:bodyPr/>
          <a:lstStyle/>
          <a:p>
            <a:r>
              <a:rPr lang="en-US"/>
              <a:t>@civillAE</a:t>
            </a:r>
            <a:r>
              <a:rPr lang="fa-IR"/>
              <a:t>کانال آموزش های مهندسی عمران            </a:t>
            </a:r>
            <a:endParaRPr lang="en-US"/>
          </a:p>
        </p:txBody>
      </p:sp>
    </p:spTree>
    <p:extLst>
      <p:ext uri="{BB962C8B-B14F-4D97-AF65-F5344CB8AC3E}">
        <p14:creationId xmlns:p14="http://schemas.microsoft.com/office/powerpoint/2010/main" val="35087749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810E1E9A-E921-4174-A0FC-51868D7AC568}" type="slidenum">
              <a:rPr lang="en-US" smtClean="0"/>
              <a:t>16</a:t>
            </a:fld>
            <a:endParaRPr lang="en-US"/>
          </a:p>
        </p:txBody>
      </p:sp>
      <p:sp>
        <p:nvSpPr>
          <p:cNvPr id="5" name="Footer Placeholder 4">
            <a:extLst>
              <a:ext uri="{FF2B5EF4-FFF2-40B4-BE49-F238E27FC236}">
                <a16:creationId xmlns:a16="http://schemas.microsoft.com/office/drawing/2014/main" id="{52E09D83-8B64-4D88-84EC-929A6FD5C0E3}"/>
              </a:ext>
            </a:extLst>
          </p:cNvPr>
          <p:cNvSpPr>
            <a:spLocks noGrp="1"/>
          </p:cNvSpPr>
          <p:nvPr>
            <p:ph type="ftr" sz="quarter" idx="4"/>
          </p:nvPr>
        </p:nvSpPr>
        <p:spPr/>
        <p:txBody>
          <a:bodyPr/>
          <a:lstStyle/>
          <a:p>
            <a:r>
              <a:rPr lang="en-US"/>
              <a:t>@civillAE</a:t>
            </a:r>
            <a:r>
              <a:rPr lang="fa-IR"/>
              <a:t>کانال آموزش های مهندسی عمران            </a:t>
            </a:r>
            <a:endParaRPr lang="en-US"/>
          </a:p>
        </p:txBody>
      </p:sp>
    </p:spTree>
    <p:extLst>
      <p:ext uri="{BB962C8B-B14F-4D97-AF65-F5344CB8AC3E}">
        <p14:creationId xmlns:p14="http://schemas.microsoft.com/office/powerpoint/2010/main" val="34885412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810E1E9A-E921-4174-A0FC-51868D7AC568}" type="slidenum">
              <a:rPr lang="en-US" smtClean="0"/>
              <a:t>17</a:t>
            </a:fld>
            <a:endParaRPr lang="en-US"/>
          </a:p>
        </p:txBody>
      </p:sp>
      <p:sp>
        <p:nvSpPr>
          <p:cNvPr id="5" name="Footer Placeholder 4">
            <a:extLst>
              <a:ext uri="{FF2B5EF4-FFF2-40B4-BE49-F238E27FC236}">
                <a16:creationId xmlns:a16="http://schemas.microsoft.com/office/drawing/2014/main" id="{B3E816F5-FF51-5357-98FB-990EC656CD03}"/>
              </a:ext>
            </a:extLst>
          </p:cNvPr>
          <p:cNvSpPr>
            <a:spLocks noGrp="1"/>
          </p:cNvSpPr>
          <p:nvPr>
            <p:ph type="ftr" sz="quarter" idx="4"/>
          </p:nvPr>
        </p:nvSpPr>
        <p:spPr/>
        <p:txBody>
          <a:bodyPr/>
          <a:lstStyle/>
          <a:p>
            <a:r>
              <a:rPr lang="en-US"/>
              <a:t>@civillAE</a:t>
            </a:r>
            <a:r>
              <a:rPr lang="fa-IR"/>
              <a:t>کانال آموزش های مهندسی عمران            </a:t>
            </a:r>
            <a:endParaRPr lang="en-US"/>
          </a:p>
        </p:txBody>
      </p:sp>
    </p:spTree>
    <p:extLst>
      <p:ext uri="{BB962C8B-B14F-4D97-AF65-F5344CB8AC3E}">
        <p14:creationId xmlns:p14="http://schemas.microsoft.com/office/powerpoint/2010/main" val="35235467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810E1E9A-E921-4174-A0FC-51868D7AC568}" type="slidenum">
              <a:rPr lang="en-US" smtClean="0"/>
              <a:t>18</a:t>
            </a:fld>
            <a:endParaRPr lang="en-US"/>
          </a:p>
        </p:txBody>
      </p:sp>
      <p:sp>
        <p:nvSpPr>
          <p:cNvPr id="5" name="Footer Placeholder 4">
            <a:extLst>
              <a:ext uri="{FF2B5EF4-FFF2-40B4-BE49-F238E27FC236}">
                <a16:creationId xmlns:a16="http://schemas.microsoft.com/office/drawing/2014/main" id="{6B0E9029-17D1-0123-AAA1-D06D2F0BC1DA}"/>
              </a:ext>
            </a:extLst>
          </p:cNvPr>
          <p:cNvSpPr>
            <a:spLocks noGrp="1"/>
          </p:cNvSpPr>
          <p:nvPr>
            <p:ph type="ftr" sz="quarter" idx="4"/>
          </p:nvPr>
        </p:nvSpPr>
        <p:spPr/>
        <p:txBody>
          <a:bodyPr/>
          <a:lstStyle/>
          <a:p>
            <a:r>
              <a:rPr lang="en-US"/>
              <a:t>@civillAE</a:t>
            </a:r>
            <a:r>
              <a:rPr lang="fa-IR"/>
              <a:t>کانال آموزش های مهندسی عمران            </a:t>
            </a:r>
            <a:endParaRPr lang="en-US"/>
          </a:p>
        </p:txBody>
      </p:sp>
    </p:spTree>
    <p:extLst>
      <p:ext uri="{BB962C8B-B14F-4D97-AF65-F5344CB8AC3E}">
        <p14:creationId xmlns:p14="http://schemas.microsoft.com/office/powerpoint/2010/main" val="6042253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810E1E9A-E921-4174-A0FC-51868D7AC568}" type="slidenum">
              <a:rPr lang="en-US" smtClean="0"/>
              <a:t>19</a:t>
            </a:fld>
            <a:endParaRPr lang="en-US"/>
          </a:p>
        </p:txBody>
      </p:sp>
      <p:sp>
        <p:nvSpPr>
          <p:cNvPr id="5" name="Footer Placeholder 4">
            <a:extLst>
              <a:ext uri="{FF2B5EF4-FFF2-40B4-BE49-F238E27FC236}">
                <a16:creationId xmlns:a16="http://schemas.microsoft.com/office/drawing/2014/main" id="{BC6D5DEC-3B10-EC2E-EEF0-C58E3649104A}"/>
              </a:ext>
            </a:extLst>
          </p:cNvPr>
          <p:cNvSpPr>
            <a:spLocks noGrp="1"/>
          </p:cNvSpPr>
          <p:nvPr>
            <p:ph type="ftr" sz="quarter" idx="4"/>
          </p:nvPr>
        </p:nvSpPr>
        <p:spPr/>
        <p:txBody>
          <a:bodyPr/>
          <a:lstStyle/>
          <a:p>
            <a:r>
              <a:rPr lang="en-US"/>
              <a:t>@civillAE</a:t>
            </a:r>
            <a:r>
              <a:rPr lang="fa-IR"/>
              <a:t>کانال آموزش های مهندسی عمران            </a:t>
            </a:r>
            <a:endParaRPr lang="en-US"/>
          </a:p>
        </p:txBody>
      </p:sp>
    </p:spTree>
    <p:extLst>
      <p:ext uri="{BB962C8B-B14F-4D97-AF65-F5344CB8AC3E}">
        <p14:creationId xmlns:p14="http://schemas.microsoft.com/office/powerpoint/2010/main" val="10375230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0E1E9A-E921-4174-A0FC-51868D7AC568}" type="slidenum">
              <a:rPr lang="en-US" smtClean="0"/>
              <a:t>2</a:t>
            </a:fld>
            <a:endParaRPr lang="en-US"/>
          </a:p>
        </p:txBody>
      </p:sp>
      <p:sp>
        <p:nvSpPr>
          <p:cNvPr id="5" name="Footer Placeholder 4">
            <a:extLst>
              <a:ext uri="{FF2B5EF4-FFF2-40B4-BE49-F238E27FC236}">
                <a16:creationId xmlns:a16="http://schemas.microsoft.com/office/drawing/2014/main" id="{8C20790D-6080-93A8-B91E-99991C57034F}"/>
              </a:ext>
            </a:extLst>
          </p:cNvPr>
          <p:cNvSpPr>
            <a:spLocks noGrp="1"/>
          </p:cNvSpPr>
          <p:nvPr>
            <p:ph type="ftr" sz="quarter" idx="4"/>
          </p:nvPr>
        </p:nvSpPr>
        <p:spPr/>
        <p:txBody>
          <a:bodyPr/>
          <a:lstStyle/>
          <a:p>
            <a:r>
              <a:rPr lang="en-US"/>
              <a:t>@civillAE</a:t>
            </a:r>
            <a:r>
              <a:rPr lang="fa-IR"/>
              <a:t>کانال آموزش های مهندسی عمران            </a:t>
            </a:r>
            <a:endParaRPr lang="en-US"/>
          </a:p>
        </p:txBody>
      </p:sp>
    </p:spTree>
    <p:extLst>
      <p:ext uri="{BB962C8B-B14F-4D97-AF65-F5344CB8AC3E}">
        <p14:creationId xmlns:p14="http://schemas.microsoft.com/office/powerpoint/2010/main" val="4949075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810E1E9A-E921-4174-A0FC-51868D7AC568}" type="slidenum">
              <a:rPr lang="en-US" smtClean="0"/>
              <a:t>20</a:t>
            </a:fld>
            <a:endParaRPr lang="en-US"/>
          </a:p>
        </p:txBody>
      </p:sp>
      <p:sp>
        <p:nvSpPr>
          <p:cNvPr id="5" name="Footer Placeholder 4">
            <a:extLst>
              <a:ext uri="{FF2B5EF4-FFF2-40B4-BE49-F238E27FC236}">
                <a16:creationId xmlns:a16="http://schemas.microsoft.com/office/drawing/2014/main" id="{68275C8D-496C-42DA-3AC9-2C13917A7221}"/>
              </a:ext>
            </a:extLst>
          </p:cNvPr>
          <p:cNvSpPr>
            <a:spLocks noGrp="1"/>
          </p:cNvSpPr>
          <p:nvPr>
            <p:ph type="ftr" sz="quarter" idx="4"/>
          </p:nvPr>
        </p:nvSpPr>
        <p:spPr/>
        <p:txBody>
          <a:bodyPr/>
          <a:lstStyle/>
          <a:p>
            <a:r>
              <a:rPr lang="en-US"/>
              <a:t>@civillAE</a:t>
            </a:r>
            <a:r>
              <a:rPr lang="fa-IR"/>
              <a:t>کانال آموزش های مهندسی عمران            </a:t>
            </a:r>
            <a:endParaRPr lang="en-US"/>
          </a:p>
        </p:txBody>
      </p:sp>
    </p:spTree>
    <p:extLst>
      <p:ext uri="{BB962C8B-B14F-4D97-AF65-F5344CB8AC3E}">
        <p14:creationId xmlns:p14="http://schemas.microsoft.com/office/powerpoint/2010/main" val="15363850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810E1E9A-E921-4174-A0FC-51868D7AC568}" type="slidenum">
              <a:rPr lang="en-US" smtClean="0"/>
              <a:t>21</a:t>
            </a:fld>
            <a:endParaRPr lang="en-US"/>
          </a:p>
        </p:txBody>
      </p:sp>
      <p:sp>
        <p:nvSpPr>
          <p:cNvPr id="5" name="Footer Placeholder 4">
            <a:extLst>
              <a:ext uri="{FF2B5EF4-FFF2-40B4-BE49-F238E27FC236}">
                <a16:creationId xmlns:a16="http://schemas.microsoft.com/office/drawing/2014/main" id="{B3EA7E61-5A3D-0517-FA74-C5F997D96123}"/>
              </a:ext>
            </a:extLst>
          </p:cNvPr>
          <p:cNvSpPr>
            <a:spLocks noGrp="1"/>
          </p:cNvSpPr>
          <p:nvPr>
            <p:ph type="ftr" sz="quarter" idx="4"/>
          </p:nvPr>
        </p:nvSpPr>
        <p:spPr/>
        <p:txBody>
          <a:bodyPr/>
          <a:lstStyle/>
          <a:p>
            <a:r>
              <a:rPr lang="en-US"/>
              <a:t>@civillAE</a:t>
            </a:r>
            <a:r>
              <a:rPr lang="fa-IR"/>
              <a:t>کانال آموزش های مهندسی عمران            </a:t>
            </a:r>
            <a:endParaRPr lang="en-US"/>
          </a:p>
        </p:txBody>
      </p:sp>
    </p:spTree>
    <p:extLst>
      <p:ext uri="{BB962C8B-B14F-4D97-AF65-F5344CB8AC3E}">
        <p14:creationId xmlns:p14="http://schemas.microsoft.com/office/powerpoint/2010/main" val="22294293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810E1E9A-E921-4174-A0FC-51868D7AC568}" type="slidenum">
              <a:rPr lang="en-US" smtClean="0"/>
              <a:t>22</a:t>
            </a:fld>
            <a:endParaRPr lang="en-US"/>
          </a:p>
        </p:txBody>
      </p:sp>
      <p:sp>
        <p:nvSpPr>
          <p:cNvPr id="5" name="Footer Placeholder 4">
            <a:extLst>
              <a:ext uri="{FF2B5EF4-FFF2-40B4-BE49-F238E27FC236}">
                <a16:creationId xmlns:a16="http://schemas.microsoft.com/office/drawing/2014/main" id="{81A3BE86-3EA8-035B-292E-5A847BD7C437}"/>
              </a:ext>
            </a:extLst>
          </p:cNvPr>
          <p:cNvSpPr>
            <a:spLocks noGrp="1"/>
          </p:cNvSpPr>
          <p:nvPr>
            <p:ph type="ftr" sz="quarter" idx="4"/>
          </p:nvPr>
        </p:nvSpPr>
        <p:spPr/>
        <p:txBody>
          <a:bodyPr/>
          <a:lstStyle/>
          <a:p>
            <a:r>
              <a:rPr lang="en-US"/>
              <a:t>@civillAE</a:t>
            </a:r>
            <a:r>
              <a:rPr lang="fa-IR"/>
              <a:t>کانال آموزش های مهندسی عمران            </a:t>
            </a:r>
            <a:endParaRPr lang="en-US"/>
          </a:p>
        </p:txBody>
      </p:sp>
    </p:spTree>
    <p:extLst>
      <p:ext uri="{BB962C8B-B14F-4D97-AF65-F5344CB8AC3E}">
        <p14:creationId xmlns:p14="http://schemas.microsoft.com/office/powerpoint/2010/main" val="25306908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810E1E9A-E921-4174-A0FC-51868D7AC568}" type="slidenum">
              <a:rPr lang="en-US" smtClean="0"/>
              <a:t>23</a:t>
            </a:fld>
            <a:endParaRPr lang="en-US"/>
          </a:p>
        </p:txBody>
      </p:sp>
      <p:sp>
        <p:nvSpPr>
          <p:cNvPr id="5" name="Footer Placeholder 4">
            <a:extLst>
              <a:ext uri="{FF2B5EF4-FFF2-40B4-BE49-F238E27FC236}">
                <a16:creationId xmlns:a16="http://schemas.microsoft.com/office/drawing/2014/main" id="{90175EAC-0C4C-DED0-AE09-B3703F4F3900}"/>
              </a:ext>
            </a:extLst>
          </p:cNvPr>
          <p:cNvSpPr>
            <a:spLocks noGrp="1"/>
          </p:cNvSpPr>
          <p:nvPr>
            <p:ph type="ftr" sz="quarter" idx="4"/>
          </p:nvPr>
        </p:nvSpPr>
        <p:spPr/>
        <p:txBody>
          <a:bodyPr/>
          <a:lstStyle/>
          <a:p>
            <a:r>
              <a:rPr lang="en-US"/>
              <a:t>@civillAE</a:t>
            </a:r>
            <a:r>
              <a:rPr lang="fa-IR"/>
              <a:t>کانال آموزش های مهندسی عمران            </a:t>
            </a:r>
            <a:endParaRPr lang="en-US"/>
          </a:p>
        </p:txBody>
      </p:sp>
    </p:spTree>
    <p:extLst>
      <p:ext uri="{BB962C8B-B14F-4D97-AF65-F5344CB8AC3E}">
        <p14:creationId xmlns:p14="http://schemas.microsoft.com/office/powerpoint/2010/main" val="5171877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810E1E9A-E921-4174-A0FC-51868D7AC568}" type="slidenum">
              <a:rPr lang="en-US" smtClean="0"/>
              <a:t>24</a:t>
            </a:fld>
            <a:endParaRPr lang="en-US"/>
          </a:p>
        </p:txBody>
      </p:sp>
      <p:sp>
        <p:nvSpPr>
          <p:cNvPr id="5" name="Footer Placeholder 4">
            <a:extLst>
              <a:ext uri="{FF2B5EF4-FFF2-40B4-BE49-F238E27FC236}">
                <a16:creationId xmlns:a16="http://schemas.microsoft.com/office/drawing/2014/main" id="{5E7ED4B9-7D8E-2D6C-7E66-80B43C8578C5}"/>
              </a:ext>
            </a:extLst>
          </p:cNvPr>
          <p:cNvSpPr>
            <a:spLocks noGrp="1"/>
          </p:cNvSpPr>
          <p:nvPr>
            <p:ph type="ftr" sz="quarter" idx="4"/>
          </p:nvPr>
        </p:nvSpPr>
        <p:spPr/>
        <p:txBody>
          <a:bodyPr/>
          <a:lstStyle/>
          <a:p>
            <a:r>
              <a:rPr lang="en-US"/>
              <a:t>@civillAE</a:t>
            </a:r>
            <a:r>
              <a:rPr lang="fa-IR"/>
              <a:t>کانال آموزش های مهندسی عمران            </a:t>
            </a:r>
            <a:endParaRPr lang="en-US"/>
          </a:p>
        </p:txBody>
      </p:sp>
    </p:spTree>
    <p:extLst>
      <p:ext uri="{BB962C8B-B14F-4D97-AF65-F5344CB8AC3E}">
        <p14:creationId xmlns:p14="http://schemas.microsoft.com/office/powerpoint/2010/main" val="25037932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810E1E9A-E921-4174-A0FC-51868D7AC568}" type="slidenum">
              <a:rPr lang="en-US" smtClean="0"/>
              <a:t>25</a:t>
            </a:fld>
            <a:endParaRPr lang="en-US"/>
          </a:p>
        </p:txBody>
      </p:sp>
      <p:sp>
        <p:nvSpPr>
          <p:cNvPr id="5" name="Footer Placeholder 4">
            <a:extLst>
              <a:ext uri="{FF2B5EF4-FFF2-40B4-BE49-F238E27FC236}">
                <a16:creationId xmlns:a16="http://schemas.microsoft.com/office/drawing/2014/main" id="{AE4ACC12-7FF2-8E4E-C7A6-EA08C6A48492}"/>
              </a:ext>
            </a:extLst>
          </p:cNvPr>
          <p:cNvSpPr>
            <a:spLocks noGrp="1"/>
          </p:cNvSpPr>
          <p:nvPr>
            <p:ph type="ftr" sz="quarter" idx="4"/>
          </p:nvPr>
        </p:nvSpPr>
        <p:spPr/>
        <p:txBody>
          <a:bodyPr/>
          <a:lstStyle/>
          <a:p>
            <a:r>
              <a:rPr lang="en-US"/>
              <a:t>@civillAE</a:t>
            </a:r>
            <a:r>
              <a:rPr lang="fa-IR"/>
              <a:t>کانال آموزش های مهندسی عمران            </a:t>
            </a:r>
            <a:endParaRPr lang="en-US"/>
          </a:p>
        </p:txBody>
      </p:sp>
    </p:spTree>
    <p:extLst>
      <p:ext uri="{BB962C8B-B14F-4D97-AF65-F5344CB8AC3E}">
        <p14:creationId xmlns:p14="http://schemas.microsoft.com/office/powerpoint/2010/main" val="8823381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810E1E9A-E921-4174-A0FC-51868D7AC568}" type="slidenum">
              <a:rPr lang="en-US" smtClean="0"/>
              <a:t>26</a:t>
            </a:fld>
            <a:endParaRPr lang="en-US"/>
          </a:p>
        </p:txBody>
      </p:sp>
      <p:sp>
        <p:nvSpPr>
          <p:cNvPr id="5" name="Footer Placeholder 4">
            <a:extLst>
              <a:ext uri="{FF2B5EF4-FFF2-40B4-BE49-F238E27FC236}">
                <a16:creationId xmlns:a16="http://schemas.microsoft.com/office/drawing/2014/main" id="{137E94AF-8FD8-88A9-8D07-D4AD7DBF7625}"/>
              </a:ext>
            </a:extLst>
          </p:cNvPr>
          <p:cNvSpPr>
            <a:spLocks noGrp="1"/>
          </p:cNvSpPr>
          <p:nvPr>
            <p:ph type="ftr" sz="quarter" idx="4"/>
          </p:nvPr>
        </p:nvSpPr>
        <p:spPr/>
        <p:txBody>
          <a:bodyPr/>
          <a:lstStyle/>
          <a:p>
            <a:r>
              <a:rPr lang="en-US"/>
              <a:t>@civillAE</a:t>
            </a:r>
            <a:r>
              <a:rPr lang="fa-IR"/>
              <a:t>کانال آموزش های مهندسی عمران            </a:t>
            </a:r>
            <a:endParaRPr lang="en-US"/>
          </a:p>
        </p:txBody>
      </p:sp>
    </p:spTree>
    <p:extLst>
      <p:ext uri="{BB962C8B-B14F-4D97-AF65-F5344CB8AC3E}">
        <p14:creationId xmlns:p14="http://schemas.microsoft.com/office/powerpoint/2010/main" val="35136435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810E1E9A-E921-4174-A0FC-51868D7AC568}" type="slidenum">
              <a:rPr lang="en-US" smtClean="0"/>
              <a:t>27</a:t>
            </a:fld>
            <a:endParaRPr lang="en-US"/>
          </a:p>
        </p:txBody>
      </p:sp>
      <p:sp>
        <p:nvSpPr>
          <p:cNvPr id="5" name="Footer Placeholder 4">
            <a:extLst>
              <a:ext uri="{FF2B5EF4-FFF2-40B4-BE49-F238E27FC236}">
                <a16:creationId xmlns:a16="http://schemas.microsoft.com/office/drawing/2014/main" id="{2FA65AC5-9D1E-5808-A0FC-F90547E767D3}"/>
              </a:ext>
            </a:extLst>
          </p:cNvPr>
          <p:cNvSpPr>
            <a:spLocks noGrp="1"/>
          </p:cNvSpPr>
          <p:nvPr>
            <p:ph type="ftr" sz="quarter" idx="4"/>
          </p:nvPr>
        </p:nvSpPr>
        <p:spPr/>
        <p:txBody>
          <a:bodyPr/>
          <a:lstStyle/>
          <a:p>
            <a:r>
              <a:rPr lang="en-US"/>
              <a:t>@civillAE</a:t>
            </a:r>
            <a:r>
              <a:rPr lang="fa-IR"/>
              <a:t>کانال آموزش های مهندسی عمران            </a:t>
            </a:r>
            <a:endParaRPr lang="en-US"/>
          </a:p>
        </p:txBody>
      </p:sp>
    </p:spTree>
    <p:extLst>
      <p:ext uri="{BB962C8B-B14F-4D97-AF65-F5344CB8AC3E}">
        <p14:creationId xmlns:p14="http://schemas.microsoft.com/office/powerpoint/2010/main" val="18884635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810E1E9A-E921-4174-A0FC-51868D7AC568}" type="slidenum">
              <a:rPr lang="en-US" smtClean="0"/>
              <a:t>28</a:t>
            </a:fld>
            <a:endParaRPr lang="en-US"/>
          </a:p>
        </p:txBody>
      </p:sp>
      <p:sp>
        <p:nvSpPr>
          <p:cNvPr id="5" name="Footer Placeholder 4">
            <a:extLst>
              <a:ext uri="{FF2B5EF4-FFF2-40B4-BE49-F238E27FC236}">
                <a16:creationId xmlns:a16="http://schemas.microsoft.com/office/drawing/2014/main" id="{52EE7DE4-10FF-7CBF-61EE-50C2B8958132}"/>
              </a:ext>
            </a:extLst>
          </p:cNvPr>
          <p:cNvSpPr>
            <a:spLocks noGrp="1"/>
          </p:cNvSpPr>
          <p:nvPr>
            <p:ph type="ftr" sz="quarter" idx="4"/>
          </p:nvPr>
        </p:nvSpPr>
        <p:spPr/>
        <p:txBody>
          <a:bodyPr/>
          <a:lstStyle/>
          <a:p>
            <a:r>
              <a:rPr lang="en-US"/>
              <a:t>@civillAE</a:t>
            </a:r>
            <a:r>
              <a:rPr lang="fa-IR"/>
              <a:t>کانال آموزش های مهندسی عمران            </a:t>
            </a:r>
            <a:endParaRPr lang="en-US"/>
          </a:p>
        </p:txBody>
      </p:sp>
    </p:spTree>
    <p:extLst>
      <p:ext uri="{BB962C8B-B14F-4D97-AF65-F5344CB8AC3E}">
        <p14:creationId xmlns:p14="http://schemas.microsoft.com/office/powerpoint/2010/main" val="33001677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810E1E9A-E921-4174-A0FC-51868D7AC568}" type="slidenum">
              <a:rPr lang="en-US" smtClean="0"/>
              <a:t>29</a:t>
            </a:fld>
            <a:endParaRPr lang="en-US"/>
          </a:p>
        </p:txBody>
      </p:sp>
      <p:sp>
        <p:nvSpPr>
          <p:cNvPr id="5" name="Footer Placeholder 4">
            <a:extLst>
              <a:ext uri="{FF2B5EF4-FFF2-40B4-BE49-F238E27FC236}">
                <a16:creationId xmlns:a16="http://schemas.microsoft.com/office/drawing/2014/main" id="{FD92BE62-1200-4D2C-2F2E-2CBCD8C4C023}"/>
              </a:ext>
            </a:extLst>
          </p:cNvPr>
          <p:cNvSpPr>
            <a:spLocks noGrp="1"/>
          </p:cNvSpPr>
          <p:nvPr>
            <p:ph type="ftr" sz="quarter" idx="4"/>
          </p:nvPr>
        </p:nvSpPr>
        <p:spPr/>
        <p:txBody>
          <a:bodyPr/>
          <a:lstStyle/>
          <a:p>
            <a:r>
              <a:rPr lang="en-US"/>
              <a:t>@civillAE</a:t>
            </a:r>
            <a:r>
              <a:rPr lang="fa-IR"/>
              <a:t>کانال آموزش های مهندسی عمران            </a:t>
            </a:r>
            <a:endParaRPr lang="en-US"/>
          </a:p>
        </p:txBody>
      </p:sp>
    </p:spTree>
    <p:extLst>
      <p:ext uri="{BB962C8B-B14F-4D97-AF65-F5344CB8AC3E}">
        <p14:creationId xmlns:p14="http://schemas.microsoft.com/office/powerpoint/2010/main" val="24518451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810E1E9A-E921-4174-A0FC-51868D7AC568}" type="slidenum">
              <a:rPr lang="en-US" smtClean="0"/>
              <a:t>3</a:t>
            </a:fld>
            <a:endParaRPr lang="en-US"/>
          </a:p>
        </p:txBody>
      </p:sp>
      <p:sp>
        <p:nvSpPr>
          <p:cNvPr id="5" name="Footer Placeholder 4">
            <a:extLst>
              <a:ext uri="{FF2B5EF4-FFF2-40B4-BE49-F238E27FC236}">
                <a16:creationId xmlns:a16="http://schemas.microsoft.com/office/drawing/2014/main" id="{7EA39C70-CDD6-8366-D5DA-20E9AF346D1B}"/>
              </a:ext>
            </a:extLst>
          </p:cNvPr>
          <p:cNvSpPr>
            <a:spLocks noGrp="1"/>
          </p:cNvSpPr>
          <p:nvPr>
            <p:ph type="ftr" sz="quarter" idx="4"/>
          </p:nvPr>
        </p:nvSpPr>
        <p:spPr/>
        <p:txBody>
          <a:bodyPr/>
          <a:lstStyle/>
          <a:p>
            <a:r>
              <a:rPr lang="en-US"/>
              <a:t>@civillAE</a:t>
            </a:r>
            <a:r>
              <a:rPr lang="fa-IR"/>
              <a:t>کانال آموزش های مهندسی عمران            </a:t>
            </a:r>
            <a:endParaRPr lang="en-US"/>
          </a:p>
        </p:txBody>
      </p:sp>
    </p:spTree>
    <p:extLst>
      <p:ext uri="{BB962C8B-B14F-4D97-AF65-F5344CB8AC3E}">
        <p14:creationId xmlns:p14="http://schemas.microsoft.com/office/powerpoint/2010/main" val="10073500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810E1E9A-E921-4174-A0FC-51868D7AC568}" type="slidenum">
              <a:rPr lang="en-US" smtClean="0"/>
              <a:t>30</a:t>
            </a:fld>
            <a:endParaRPr lang="en-US"/>
          </a:p>
        </p:txBody>
      </p:sp>
      <p:sp>
        <p:nvSpPr>
          <p:cNvPr id="5" name="Footer Placeholder 4">
            <a:extLst>
              <a:ext uri="{FF2B5EF4-FFF2-40B4-BE49-F238E27FC236}">
                <a16:creationId xmlns:a16="http://schemas.microsoft.com/office/drawing/2014/main" id="{CD4B13B9-BA94-79CB-2B7C-E03A697EBFA4}"/>
              </a:ext>
            </a:extLst>
          </p:cNvPr>
          <p:cNvSpPr>
            <a:spLocks noGrp="1"/>
          </p:cNvSpPr>
          <p:nvPr>
            <p:ph type="ftr" sz="quarter" idx="4"/>
          </p:nvPr>
        </p:nvSpPr>
        <p:spPr/>
        <p:txBody>
          <a:bodyPr/>
          <a:lstStyle/>
          <a:p>
            <a:r>
              <a:rPr lang="en-US"/>
              <a:t>@civillAE</a:t>
            </a:r>
            <a:r>
              <a:rPr lang="fa-IR"/>
              <a:t>کانال آموزش های مهندسی عمران            </a:t>
            </a:r>
            <a:endParaRPr lang="en-US"/>
          </a:p>
        </p:txBody>
      </p:sp>
    </p:spTree>
    <p:extLst>
      <p:ext uri="{BB962C8B-B14F-4D97-AF65-F5344CB8AC3E}">
        <p14:creationId xmlns:p14="http://schemas.microsoft.com/office/powerpoint/2010/main" val="19607996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810E1E9A-E921-4174-A0FC-51868D7AC568}" type="slidenum">
              <a:rPr lang="en-US" smtClean="0"/>
              <a:t>31</a:t>
            </a:fld>
            <a:endParaRPr lang="en-US"/>
          </a:p>
        </p:txBody>
      </p:sp>
      <p:sp>
        <p:nvSpPr>
          <p:cNvPr id="5" name="Footer Placeholder 4">
            <a:extLst>
              <a:ext uri="{FF2B5EF4-FFF2-40B4-BE49-F238E27FC236}">
                <a16:creationId xmlns:a16="http://schemas.microsoft.com/office/drawing/2014/main" id="{2FD0AAB4-46F0-16EB-44F4-60F5E4F0B106}"/>
              </a:ext>
            </a:extLst>
          </p:cNvPr>
          <p:cNvSpPr>
            <a:spLocks noGrp="1"/>
          </p:cNvSpPr>
          <p:nvPr>
            <p:ph type="ftr" sz="quarter" idx="4"/>
          </p:nvPr>
        </p:nvSpPr>
        <p:spPr/>
        <p:txBody>
          <a:bodyPr/>
          <a:lstStyle/>
          <a:p>
            <a:r>
              <a:rPr lang="en-US"/>
              <a:t>@civillAE</a:t>
            </a:r>
            <a:r>
              <a:rPr lang="fa-IR"/>
              <a:t>کانال آموزش های مهندسی عمران            </a:t>
            </a:r>
            <a:endParaRPr lang="en-US"/>
          </a:p>
        </p:txBody>
      </p:sp>
    </p:spTree>
    <p:extLst>
      <p:ext uri="{BB962C8B-B14F-4D97-AF65-F5344CB8AC3E}">
        <p14:creationId xmlns:p14="http://schemas.microsoft.com/office/powerpoint/2010/main" val="17171271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810E1E9A-E921-4174-A0FC-51868D7AC568}" type="slidenum">
              <a:rPr lang="en-US" smtClean="0"/>
              <a:t>32</a:t>
            </a:fld>
            <a:endParaRPr lang="en-US"/>
          </a:p>
        </p:txBody>
      </p:sp>
      <p:sp>
        <p:nvSpPr>
          <p:cNvPr id="5" name="Footer Placeholder 4">
            <a:extLst>
              <a:ext uri="{FF2B5EF4-FFF2-40B4-BE49-F238E27FC236}">
                <a16:creationId xmlns:a16="http://schemas.microsoft.com/office/drawing/2014/main" id="{2CA0DC8C-3F6F-3736-DAA1-40D006C0A34F}"/>
              </a:ext>
            </a:extLst>
          </p:cNvPr>
          <p:cNvSpPr>
            <a:spLocks noGrp="1"/>
          </p:cNvSpPr>
          <p:nvPr>
            <p:ph type="ftr" sz="quarter" idx="4"/>
          </p:nvPr>
        </p:nvSpPr>
        <p:spPr/>
        <p:txBody>
          <a:bodyPr/>
          <a:lstStyle/>
          <a:p>
            <a:r>
              <a:rPr lang="en-US"/>
              <a:t>@civillAE</a:t>
            </a:r>
            <a:r>
              <a:rPr lang="fa-IR"/>
              <a:t>کانال آموزش های مهندسی عمران            </a:t>
            </a:r>
            <a:endParaRPr lang="en-US"/>
          </a:p>
        </p:txBody>
      </p:sp>
    </p:spTree>
    <p:extLst>
      <p:ext uri="{BB962C8B-B14F-4D97-AF65-F5344CB8AC3E}">
        <p14:creationId xmlns:p14="http://schemas.microsoft.com/office/powerpoint/2010/main" val="27497428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810E1E9A-E921-4174-A0FC-51868D7AC568}" type="slidenum">
              <a:rPr lang="en-US" smtClean="0"/>
              <a:t>33</a:t>
            </a:fld>
            <a:endParaRPr lang="en-US"/>
          </a:p>
        </p:txBody>
      </p:sp>
      <p:sp>
        <p:nvSpPr>
          <p:cNvPr id="5" name="Footer Placeholder 4">
            <a:extLst>
              <a:ext uri="{FF2B5EF4-FFF2-40B4-BE49-F238E27FC236}">
                <a16:creationId xmlns:a16="http://schemas.microsoft.com/office/drawing/2014/main" id="{F27AC8BA-5E38-3F3C-2EF9-A5373F4574C2}"/>
              </a:ext>
            </a:extLst>
          </p:cNvPr>
          <p:cNvSpPr>
            <a:spLocks noGrp="1"/>
          </p:cNvSpPr>
          <p:nvPr>
            <p:ph type="ftr" sz="quarter" idx="4"/>
          </p:nvPr>
        </p:nvSpPr>
        <p:spPr/>
        <p:txBody>
          <a:bodyPr/>
          <a:lstStyle/>
          <a:p>
            <a:r>
              <a:rPr lang="en-US"/>
              <a:t>@civillAE</a:t>
            </a:r>
            <a:r>
              <a:rPr lang="fa-IR"/>
              <a:t>کانال آموزش های مهندسی عمران            </a:t>
            </a:r>
            <a:endParaRPr lang="en-US"/>
          </a:p>
        </p:txBody>
      </p:sp>
    </p:spTree>
    <p:extLst>
      <p:ext uri="{BB962C8B-B14F-4D97-AF65-F5344CB8AC3E}">
        <p14:creationId xmlns:p14="http://schemas.microsoft.com/office/powerpoint/2010/main" val="15693307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810E1E9A-E921-4174-A0FC-51868D7AC568}" type="slidenum">
              <a:rPr lang="en-US" smtClean="0"/>
              <a:t>34</a:t>
            </a:fld>
            <a:endParaRPr lang="en-US"/>
          </a:p>
        </p:txBody>
      </p:sp>
      <p:sp>
        <p:nvSpPr>
          <p:cNvPr id="5" name="Footer Placeholder 4">
            <a:extLst>
              <a:ext uri="{FF2B5EF4-FFF2-40B4-BE49-F238E27FC236}">
                <a16:creationId xmlns:a16="http://schemas.microsoft.com/office/drawing/2014/main" id="{29F69CF9-63B5-ACC4-A00C-77A0E1FCE124}"/>
              </a:ext>
            </a:extLst>
          </p:cNvPr>
          <p:cNvSpPr>
            <a:spLocks noGrp="1"/>
          </p:cNvSpPr>
          <p:nvPr>
            <p:ph type="ftr" sz="quarter" idx="4"/>
          </p:nvPr>
        </p:nvSpPr>
        <p:spPr/>
        <p:txBody>
          <a:bodyPr/>
          <a:lstStyle/>
          <a:p>
            <a:r>
              <a:rPr lang="en-US"/>
              <a:t>@civillAE</a:t>
            </a:r>
            <a:r>
              <a:rPr lang="fa-IR"/>
              <a:t>کانال آموزش های مهندسی عمران            </a:t>
            </a:r>
            <a:endParaRPr lang="en-US"/>
          </a:p>
        </p:txBody>
      </p:sp>
    </p:spTree>
    <p:extLst>
      <p:ext uri="{BB962C8B-B14F-4D97-AF65-F5344CB8AC3E}">
        <p14:creationId xmlns:p14="http://schemas.microsoft.com/office/powerpoint/2010/main" val="14916770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810E1E9A-E921-4174-A0FC-51868D7AC568}" type="slidenum">
              <a:rPr lang="en-US" smtClean="0"/>
              <a:t>35</a:t>
            </a:fld>
            <a:endParaRPr lang="en-US"/>
          </a:p>
        </p:txBody>
      </p:sp>
      <p:sp>
        <p:nvSpPr>
          <p:cNvPr id="5" name="Footer Placeholder 4">
            <a:extLst>
              <a:ext uri="{FF2B5EF4-FFF2-40B4-BE49-F238E27FC236}">
                <a16:creationId xmlns:a16="http://schemas.microsoft.com/office/drawing/2014/main" id="{621F8C52-88AA-C39F-35B6-640E172E34F4}"/>
              </a:ext>
            </a:extLst>
          </p:cNvPr>
          <p:cNvSpPr>
            <a:spLocks noGrp="1"/>
          </p:cNvSpPr>
          <p:nvPr>
            <p:ph type="ftr" sz="quarter" idx="4"/>
          </p:nvPr>
        </p:nvSpPr>
        <p:spPr/>
        <p:txBody>
          <a:bodyPr/>
          <a:lstStyle/>
          <a:p>
            <a:r>
              <a:rPr lang="en-US"/>
              <a:t>@civillAE</a:t>
            </a:r>
            <a:r>
              <a:rPr lang="fa-IR"/>
              <a:t>کانال آموزش های مهندسی عمران            </a:t>
            </a:r>
            <a:endParaRPr lang="en-US"/>
          </a:p>
        </p:txBody>
      </p:sp>
    </p:spTree>
    <p:extLst>
      <p:ext uri="{BB962C8B-B14F-4D97-AF65-F5344CB8AC3E}">
        <p14:creationId xmlns:p14="http://schemas.microsoft.com/office/powerpoint/2010/main" val="15499282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810E1E9A-E921-4174-A0FC-51868D7AC568}" type="slidenum">
              <a:rPr lang="en-US" smtClean="0"/>
              <a:t>36</a:t>
            </a:fld>
            <a:endParaRPr lang="en-US"/>
          </a:p>
        </p:txBody>
      </p:sp>
      <p:sp>
        <p:nvSpPr>
          <p:cNvPr id="5" name="Footer Placeholder 4">
            <a:extLst>
              <a:ext uri="{FF2B5EF4-FFF2-40B4-BE49-F238E27FC236}">
                <a16:creationId xmlns:a16="http://schemas.microsoft.com/office/drawing/2014/main" id="{C088ECB6-8E08-A9C4-46A2-F6F2A9519E8B}"/>
              </a:ext>
            </a:extLst>
          </p:cNvPr>
          <p:cNvSpPr>
            <a:spLocks noGrp="1"/>
          </p:cNvSpPr>
          <p:nvPr>
            <p:ph type="ftr" sz="quarter" idx="4"/>
          </p:nvPr>
        </p:nvSpPr>
        <p:spPr/>
        <p:txBody>
          <a:bodyPr/>
          <a:lstStyle/>
          <a:p>
            <a:r>
              <a:rPr lang="en-US"/>
              <a:t>@civillAE</a:t>
            </a:r>
            <a:r>
              <a:rPr lang="fa-IR"/>
              <a:t>کانال آموزش های مهندسی عمران            </a:t>
            </a:r>
            <a:endParaRPr lang="en-US"/>
          </a:p>
        </p:txBody>
      </p:sp>
    </p:spTree>
    <p:extLst>
      <p:ext uri="{BB962C8B-B14F-4D97-AF65-F5344CB8AC3E}">
        <p14:creationId xmlns:p14="http://schemas.microsoft.com/office/powerpoint/2010/main" val="9816498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810E1E9A-E921-4174-A0FC-51868D7AC568}" type="slidenum">
              <a:rPr lang="en-US" smtClean="0"/>
              <a:t>37</a:t>
            </a:fld>
            <a:endParaRPr lang="en-US"/>
          </a:p>
        </p:txBody>
      </p:sp>
      <p:sp>
        <p:nvSpPr>
          <p:cNvPr id="5" name="Footer Placeholder 4">
            <a:extLst>
              <a:ext uri="{FF2B5EF4-FFF2-40B4-BE49-F238E27FC236}">
                <a16:creationId xmlns:a16="http://schemas.microsoft.com/office/drawing/2014/main" id="{DD52D900-DD4E-C607-1CE0-BE0AE4D56DE1}"/>
              </a:ext>
            </a:extLst>
          </p:cNvPr>
          <p:cNvSpPr>
            <a:spLocks noGrp="1"/>
          </p:cNvSpPr>
          <p:nvPr>
            <p:ph type="ftr" sz="quarter" idx="4"/>
          </p:nvPr>
        </p:nvSpPr>
        <p:spPr/>
        <p:txBody>
          <a:bodyPr/>
          <a:lstStyle/>
          <a:p>
            <a:r>
              <a:rPr lang="en-US"/>
              <a:t>@civillAE</a:t>
            </a:r>
            <a:r>
              <a:rPr lang="fa-IR"/>
              <a:t>کانال آموزش های مهندسی عمران            </a:t>
            </a:r>
            <a:endParaRPr lang="en-US"/>
          </a:p>
        </p:txBody>
      </p:sp>
    </p:spTree>
    <p:extLst>
      <p:ext uri="{BB962C8B-B14F-4D97-AF65-F5344CB8AC3E}">
        <p14:creationId xmlns:p14="http://schemas.microsoft.com/office/powerpoint/2010/main" val="428649131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810E1E9A-E921-4174-A0FC-51868D7AC568}" type="slidenum">
              <a:rPr lang="en-US" smtClean="0"/>
              <a:t>38</a:t>
            </a:fld>
            <a:endParaRPr lang="en-US"/>
          </a:p>
        </p:txBody>
      </p:sp>
      <p:sp>
        <p:nvSpPr>
          <p:cNvPr id="5" name="Footer Placeholder 4">
            <a:extLst>
              <a:ext uri="{FF2B5EF4-FFF2-40B4-BE49-F238E27FC236}">
                <a16:creationId xmlns:a16="http://schemas.microsoft.com/office/drawing/2014/main" id="{307C3921-E8B4-45FE-591B-12F3CD0E27D7}"/>
              </a:ext>
            </a:extLst>
          </p:cNvPr>
          <p:cNvSpPr>
            <a:spLocks noGrp="1"/>
          </p:cNvSpPr>
          <p:nvPr>
            <p:ph type="ftr" sz="quarter" idx="4"/>
          </p:nvPr>
        </p:nvSpPr>
        <p:spPr/>
        <p:txBody>
          <a:bodyPr/>
          <a:lstStyle/>
          <a:p>
            <a:r>
              <a:rPr lang="en-US"/>
              <a:t>@civillAE</a:t>
            </a:r>
            <a:r>
              <a:rPr lang="fa-IR"/>
              <a:t>کانال آموزش های مهندسی عمران            </a:t>
            </a:r>
            <a:endParaRPr lang="en-US"/>
          </a:p>
        </p:txBody>
      </p:sp>
    </p:spTree>
    <p:extLst>
      <p:ext uri="{BB962C8B-B14F-4D97-AF65-F5344CB8AC3E}">
        <p14:creationId xmlns:p14="http://schemas.microsoft.com/office/powerpoint/2010/main" val="12824320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810E1E9A-E921-4174-A0FC-51868D7AC568}" type="slidenum">
              <a:rPr lang="en-US" smtClean="0"/>
              <a:t>39</a:t>
            </a:fld>
            <a:endParaRPr lang="en-US"/>
          </a:p>
        </p:txBody>
      </p:sp>
      <p:sp>
        <p:nvSpPr>
          <p:cNvPr id="5" name="Footer Placeholder 4">
            <a:extLst>
              <a:ext uri="{FF2B5EF4-FFF2-40B4-BE49-F238E27FC236}">
                <a16:creationId xmlns:a16="http://schemas.microsoft.com/office/drawing/2014/main" id="{F767CFCC-B736-3DFD-A7A7-525666C8CF5A}"/>
              </a:ext>
            </a:extLst>
          </p:cNvPr>
          <p:cNvSpPr>
            <a:spLocks noGrp="1"/>
          </p:cNvSpPr>
          <p:nvPr>
            <p:ph type="ftr" sz="quarter" idx="4"/>
          </p:nvPr>
        </p:nvSpPr>
        <p:spPr/>
        <p:txBody>
          <a:bodyPr/>
          <a:lstStyle/>
          <a:p>
            <a:r>
              <a:rPr lang="en-US"/>
              <a:t>@civillAE</a:t>
            </a:r>
            <a:r>
              <a:rPr lang="fa-IR"/>
              <a:t>کانال آموزش های مهندسی عمران            </a:t>
            </a:r>
            <a:endParaRPr lang="en-US"/>
          </a:p>
        </p:txBody>
      </p:sp>
    </p:spTree>
    <p:extLst>
      <p:ext uri="{BB962C8B-B14F-4D97-AF65-F5344CB8AC3E}">
        <p14:creationId xmlns:p14="http://schemas.microsoft.com/office/powerpoint/2010/main" val="14283108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810E1E9A-E921-4174-A0FC-51868D7AC568}" type="slidenum">
              <a:rPr lang="en-US" smtClean="0"/>
              <a:t>4</a:t>
            </a:fld>
            <a:endParaRPr lang="en-US"/>
          </a:p>
        </p:txBody>
      </p:sp>
      <p:sp>
        <p:nvSpPr>
          <p:cNvPr id="5" name="Footer Placeholder 4">
            <a:extLst>
              <a:ext uri="{FF2B5EF4-FFF2-40B4-BE49-F238E27FC236}">
                <a16:creationId xmlns:a16="http://schemas.microsoft.com/office/drawing/2014/main" id="{50A25DE5-190D-9B8F-166A-9180F72F02F5}"/>
              </a:ext>
            </a:extLst>
          </p:cNvPr>
          <p:cNvSpPr>
            <a:spLocks noGrp="1"/>
          </p:cNvSpPr>
          <p:nvPr>
            <p:ph type="ftr" sz="quarter" idx="4"/>
          </p:nvPr>
        </p:nvSpPr>
        <p:spPr/>
        <p:txBody>
          <a:bodyPr/>
          <a:lstStyle/>
          <a:p>
            <a:r>
              <a:rPr lang="en-US"/>
              <a:t>@civillAE</a:t>
            </a:r>
            <a:r>
              <a:rPr lang="fa-IR"/>
              <a:t>کانال آموزش های مهندسی عمران            </a:t>
            </a:r>
            <a:endParaRPr lang="en-US"/>
          </a:p>
        </p:txBody>
      </p:sp>
    </p:spTree>
    <p:extLst>
      <p:ext uri="{BB962C8B-B14F-4D97-AF65-F5344CB8AC3E}">
        <p14:creationId xmlns:p14="http://schemas.microsoft.com/office/powerpoint/2010/main" val="197725431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810E1E9A-E921-4174-A0FC-51868D7AC568}" type="slidenum">
              <a:rPr lang="en-US" smtClean="0"/>
              <a:t>40</a:t>
            </a:fld>
            <a:endParaRPr lang="en-US"/>
          </a:p>
        </p:txBody>
      </p:sp>
      <p:sp>
        <p:nvSpPr>
          <p:cNvPr id="5" name="Footer Placeholder 4">
            <a:extLst>
              <a:ext uri="{FF2B5EF4-FFF2-40B4-BE49-F238E27FC236}">
                <a16:creationId xmlns:a16="http://schemas.microsoft.com/office/drawing/2014/main" id="{49F4F5C1-A79A-80E4-CFF5-A36C07909934}"/>
              </a:ext>
            </a:extLst>
          </p:cNvPr>
          <p:cNvSpPr>
            <a:spLocks noGrp="1"/>
          </p:cNvSpPr>
          <p:nvPr>
            <p:ph type="ftr" sz="quarter" idx="4"/>
          </p:nvPr>
        </p:nvSpPr>
        <p:spPr/>
        <p:txBody>
          <a:bodyPr/>
          <a:lstStyle/>
          <a:p>
            <a:r>
              <a:rPr lang="en-US"/>
              <a:t>@civillAE</a:t>
            </a:r>
            <a:r>
              <a:rPr lang="fa-IR"/>
              <a:t>کانال آموزش های مهندسی عمران            </a:t>
            </a:r>
            <a:endParaRPr lang="en-US"/>
          </a:p>
        </p:txBody>
      </p:sp>
    </p:spTree>
    <p:extLst>
      <p:ext uri="{BB962C8B-B14F-4D97-AF65-F5344CB8AC3E}">
        <p14:creationId xmlns:p14="http://schemas.microsoft.com/office/powerpoint/2010/main" val="147088105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810E1E9A-E921-4174-A0FC-51868D7AC568}" type="slidenum">
              <a:rPr lang="en-US" smtClean="0"/>
              <a:t>41</a:t>
            </a:fld>
            <a:endParaRPr lang="en-US"/>
          </a:p>
        </p:txBody>
      </p:sp>
      <p:sp>
        <p:nvSpPr>
          <p:cNvPr id="5" name="Footer Placeholder 4">
            <a:extLst>
              <a:ext uri="{FF2B5EF4-FFF2-40B4-BE49-F238E27FC236}">
                <a16:creationId xmlns:a16="http://schemas.microsoft.com/office/drawing/2014/main" id="{2FEA58D1-67E7-BDD1-5DC7-672DCBD2AE65}"/>
              </a:ext>
            </a:extLst>
          </p:cNvPr>
          <p:cNvSpPr>
            <a:spLocks noGrp="1"/>
          </p:cNvSpPr>
          <p:nvPr>
            <p:ph type="ftr" sz="quarter" idx="4"/>
          </p:nvPr>
        </p:nvSpPr>
        <p:spPr/>
        <p:txBody>
          <a:bodyPr/>
          <a:lstStyle/>
          <a:p>
            <a:r>
              <a:rPr lang="en-US"/>
              <a:t>@civillAE</a:t>
            </a:r>
            <a:r>
              <a:rPr lang="fa-IR"/>
              <a:t>کانال آموزش های مهندسی عمران            </a:t>
            </a:r>
            <a:endParaRPr lang="en-US"/>
          </a:p>
        </p:txBody>
      </p:sp>
    </p:spTree>
    <p:extLst>
      <p:ext uri="{BB962C8B-B14F-4D97-AF65-F5344CB8AC3E}">
        <p14:creationId xmlns:p14="http://schemas.microsoft.com/office/powerpoint/2010/main" val="373466212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810E1E9A-E921-4174-A0FC-51868D7AC568}" type="slidenum">
              <a:rPr lang="en-US" smtClean="0"/>
              <a:t>42</a:t>
            </a:fld>
            <a:endParaRPr lang="en-US"/>
          </a:p>
        </p:txBody>
      </p:sp>
      <p:sp>
        <p:nvSpPr>
          <p:cNvPr id="5" name="Footer Placeholder 4">
            <a:extLst>
              <a:ext uri="{FF2B5EF4-FFF2-40B4-BE49-F238E27FC236}">
                <a16:creationId xmlns:a16="http://schemas.microsoft.com/office/drawing/2014/main" id="{B1073A4A-BBBE-94CA-2BCE-776A290F4D15}"/>
              </a:ext>
            </a:extLst>
          </p:cNvPr>
          <p:cNvSpPr>
            <a:spLocks noGrp="1"/>
          </p:cNvSpPr>
          <p:nvPr>
            <p:ph type="ftr" sz="quarter" idx="4"/>
          </p:nvPr>
        </p:nvSpPr>
        <p:spPr/>
        <p:txBody>
          <a:bodyPr/>
          <a:lstStyle/>
          <a:p>
            <a:r>
              <a:rPr lang="en-US"/>
              <a:t>@civillAE</a:t>
            </a:r>
            <a:r>
              <a:rPr lang="fa-IR"/>
              <a:t>کانال آموزش های مهندسی عمران            </a:t>
            </a:r>
            <a:endParaRPr lang="en-US"/>
          </a:p>
        </p:txBody>
      </p:sp>
    </p:spTree>
    <p:extLst>
      <p:ext uri="{BB962C8B-B14F-4D97-AF65-F5344CB8AC3E}">
        <p14:creationId xmlns:p14="http://schemas.microsoft.com/office/powerpoint/2010/main" val="345024454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810E1E9A-E921-4174-A0FC-51868D7AC568}" type="slidenum">
              <a:rPr lang="en-US" smtClean="0"/>
              <a:t>43</a:t>
            </a:fld>
            <a:endParaRPr lang="en-US"/>
          </a:p>
        </p:txBody>
      </p:sp>
      <p:sp>
        <p:nvSpPr>
          <p:cNvPr id="5" name="Footer Placeholder 4">
            <a:extLst>
              <a:ext uri="{FF2B5EF4-FFF2-40B4-BE49-F238E27FC236}">
                <a16:creationId xmlns:a16="http://schemas.microsoft.com/office/drawing/2014/main" id="{F05E4282-56FF-BEE7-61E1-A8B0128485E1}"/>
              </a:ext>
            </a:extLst>
          </p:cNvPr>
          <p:cNvSpPr>
            <a:spLocks noGrp="1"/>
          </p:cNvSpPr>
          <p:nvPr>
            <p:ph type="ftr" sz="quarter" idx="4"/>
          </p:nvPr>
        </p:nvSpPr>
        <p:spPr/>
        <p:txBody>
          <a:bodyPr/>
          <a:lstStyle/>
          <a:p>
            <a:r>
              <a:rPr lang="en-US"/>
              <a:t>@civillAE</a:t>
            </a:r>
            <a:r>
              <a:rPr lang="fa-IR"/>
              <a:t>کانال آموزش های مهندسی عمران            </a:t>
            </a:r>
            <a:endParaRPr lang="en-US"/>
          </a:p>
        </p:txBody>
      </p:sp>
    </p:spTree>
    <p:extLst>
      <p:ext uri="{BB962C8B-B14F-4D97-AF65-F5344CB8AC3E}">
        <p14:creationId xmlns:p14="http://schemas.microsoft.com/office/powerpoint/2010/main" val="147006124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810E1E9A-E921-4174-A0FC-51868D7AC568}" type="slidenum">
              <a:rPr lang="en-US" smtClean="0"/>
              <a:t>44</a:t>
            </a:fld>
            <a:endParaRPr lang="en-US"/>
          </a:p>
        </p:txBody>
      </p:sp>
      <p:sp>
        <p:nvSpPr>
          <p:cNvPr id="5" name="Footer Placeholder 4">
            <a:extLst>
              <a:ext uri="{FF2B5EF4-FFF2-40B4-BE49-F238E27FC236}">
                <a16:creationId xmlns:a16="http://schemas.microsoft.com/office/drawing/2014/main" id="{DD4EFB3F-F3BB-BC03-80BD-2B77105F5974}"/>
              </a:ext>
            </a:extLst>
          </p:cNvPr>
          <p:cNvSpPr>
            <a:spLocks noGrp="1"/>
          </p:cNvSpPr>
          <p:nvPr>
            <p:ph type="ftr" sz="quarter" idx="4"/>
          </p:nvPr>
        </p:nvSpPr>
        <p:spPr/>
        <p:txBody>
          <a:bodyPr/>
          <a:lstStyle/>
          <a:p>
            <a:r>
              <a:rPr lang="en-US"/>
              <a:t>@civillAE</a:t>
            </a:r>
            <a:r>
              <a:rPr lang="fa-IR"/>
              <a:t>کانال آموزش های مهندسی عمران            </a:t>
            </a:r>
            <a:endParaRPr lang="en-US"/>
          </a:p>
        </p:txBody>
      </p:sp>
    </p:spTree>
    <p:extLst>
      <p:ext uri="{BB962C8B-B14F-4D97-AF65-F5344CB8AC3E}">
        <p14:creationId xmlns:p14="http://schemas.microsoft.com/office/powerpoint/2010/main" val="166607228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810E1E9A-E921-4174-A0FC-51868D7AC568}" type="slidenum">
              <a:rPr lang="en-US" smtClean="0"/>
              <a:t>45</a:t>
            </a:fld>
            <a:endParaRPr lang="en-US"/>
          </a:p>
        </p:txBody>
      </p:sp>
      <p:sp>
        <p:nvSpPr>
          <p:cNvPr id="5" name="Footer Placeholder 4">
            <a:extLst>
              <a:ext uri="{FF2B5EF4-FFF2-40B4-BE49-F238E27FC236}">
                <a16:creationId xmlns:a16="http://schemas.microsoft.com/office/drawing/2014/main" id="{BD528E22-BBA5-B867-8185-9FC62694AA76}"/>
              </a:ext>
            </a:extLst>
          </p:cNvPr>
          <p:cNvSpPr>
            <a:spLocks noGrp="1"/>
          </p:cNvSpPr>
          <p:nvPr>
            <p:ph type="ftr" sz="quarter" idx="4"/>
          </p:nvPr>
        </p:nvSpPr>
        <p:spPr/>
        <p:txBody>
          <a:bodyPr/>
          <a:lstStyle/>
          <a:p>
            <a:r>
              <a:rPr lang="en-US"/>
              <a:t>@civillAE</a:t>
            </a:r>
            <a:r>
              <a:rPr lang="fa-IR"/>
              <a:t>کانال آموزش های مهندسی عمران            </a:t>
            </a:r>
            <a:endParaRPr lang="en-US"/>
          </a:p>
        </p:txBody>
      </p:sp>
    </p:spTree>
    <p:extLst>
      <p:ext uri="{BB962C8B-B14F-4D97-AF65-F5344CB8AC3E}">
        <p14:creationId xmlns:p14="http://schemas.microsoft.com/office/powerpoint/2010/main" val="98068211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810E1E9A-E921-4174-A0FC-51868D7AC568}" type="slidenum">
              <a:rPr lang="en-US" smtClean="0"/>
              <a:t>46</a:t>
            </a:fld>
            <a:endParaRPr lang="en-US"/>
          </a:p>
        </p:txBody>
      </p:sp>
      <p:sp>
        <p:nvSpPr>
          <p:cNvPr id="5" name="Footer Placeholder 4">
            <a:extLst>
              <a:ext uri="{FF2B5EF4-FFF2-40B4-BE49-F238E27FC236}">
                <a16:creationId xmlns:a16="http://schemas.microsoft.com/office/drawing/2014/main" id="{BCEC02BE-248B-B64A-10D8-B8856C1DA10C}"/>
              </a:ext>
            </a:extLst>
          </p:cNvPr>
          <p:cNvSpPr>
            <a:spLocks noGrp="1"/>
          </p:cNvSpPr>
          <p:nvPr>
            <p:ph type="ftr" sz="quarter" idx="4"/>
          </p:nvPr>
        </p:nvSpPr>
        <p:spPr/>
        <p:txBody>
          <a:bodyPr/>
          <a:lstStyle/>
          <a:p>
            <a:r>
              <a:rPr lang="en-US"/>
              <a:t>@civillAE</a:t>
            </a:r>
            <a:r>
              <a:rPr lang="fa-IR"/>
              <a:t>کانال آموزش های مهندسی عمران            </a:t>
            </a:r>
            <a:endParaRPr lang="en-US"/>
          </a:p>
        </p:txBody>
      </p:sp>
    </p:spTree>
    <p:extLst>
      <p:ext uri="{BB962C8B-B14F-4D97-AF65-F5344CB8AC3E}">
        <p14:creationId xmlns:p14="http://schemas.microsoft.com/office/powerpoint/2010/main" val="210197572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810E1E9A-E921-4174-A0FC-51868D7AC568}" type="slidenum">
              <a:rPr lang="en-US" smtClean="0"/>
              <a:t>47</a:t>
            </a:fld>
            <a:endParaRPr lang="en-US"/>
          </a:p>
        </p:txBody>
      </p:sp>
      <p:sp>
        <p:nvSpPr>
          <p:cNvPr id="5" name="Footer Placeholder 4">
            <a:extLst>
              <a:ext uri="{FF2B5EF4-FFF2-40B4-BE49-F238E27FC236}">
                <a16:creationId xmlns:a16="http://schemas.microsoft.com/office/drawing/2014/main" id="{2A91B265-9E71-1987-7EFE-2E1DD2DB1CCF}"/>
              </a:ext>
            </a:extLst>
          </p:cNvPr>
          <p:cNvSpPr>
            <a:spLocks noGrp="1"/>
          </p:cNvSpPr>
          <p:nvPr>
            <p:ph type="ftr" sz="quarter" idx="4"/>
          </p:nvPr>
        </p:nvSpPr>
        <p:spPr/>
        <p:txBody>
          <a:bodyPr/>
          <a:lstStyle/>
          <a:p>
            <a:r>
              <a:rPr lang="en-US"/>
              <a:t>@civillAE</a:t>
            </a:r>
            <a:r>
              <a:rPr lang="fa-IR"/>
              <a:t>کانال آموزش های مهندسی عمران            </a:t>
            </a:r>
            <a:endParaRPr lang="en-US"/>
          </a:p>
        </p:txBody>
      </p:sp>
    </p:spTree>
    <p:extLst>
      <p:ext uri="{BB962C8B-B14F-4D97-AF65-F5344CB8AC3E}">
        <p14:creationId xmlns:p14="http://schemas.microsoft.com/office/powerpoint/2010/main" val="293364940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810E1E9A-E921-4174-A0FC-51868D7AC568}" type="slidenum">
              <a:rPr lang="en-US" smtClean="0"/>
              <a:t>48</a:t>
            </a:fld>
            <a:endParaRPr lang="en-US"/>
          </a:p>
        </p:txBody>
      </p:sp>
      <p:sp>
        <p:nvSpPr>
          <p:cNvPr id="5" name="Footer Placeholder 4">
            <a:extLst>
              <a:ext uri="{FF2B5EF4-FFF2-40B4-BE49-F238E27FC236}">
                <a16:creationId xmlns:a16="http://schemas.microsoft.com/office/drawing/2014/main" id="{2EF6C9DA-27EA-9DD9-0772-1ECF54EB7391}"/>
              </a:ext>
            </a:extLst>
          </p:cNvPr>
          <p:cNvSpPr>
            <a:spLocks noGrp="1"/>
          </p:cNvSpPr>
          <p:nvPr>
            <p:ph type="ftr" sz="quarter" idx="4"/>
          </p:nvPr>
        </p:nvSpPr>
        <p:spPr/>
        <p:txBody>
          <a:bodyPr/>
          <a:lstStyle/>
          <a:p>
            <a:r>
              <a:rPr lang="en-US"/>
              <a:t>@civillAE</a:t>
            </a:r>
            <a:r>
              <a:rPr lang="fa-IR"/>
              <a:t>کانال آموزش های مهندسی عمران            </a:t>
            </a:r>
            <a:endParaRPr lang="en-US"/>
          </a:p>
        </p:txBody>
      </p:sp>
    </p:spTree>
    <p:extLst>
      <p:ext uri="{BB962C8B-B14F-4D97-AF65-F5344CB8AC3E}">
        <p14:creationId xmlns:p14="http://schemas.microsoft.com/office/powerpoint/2010/main" val="388723097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810E1E9A-E921-4174-A0FC-51868D7AC568}" type="slidenum">
              <a:rPr lang="en-US" smtClean="0"/>
              <a:t>49</a:t>
            </a:fld>
            <a:endParaRPr lang="en-US"/>
          </a:p>
        </p:txBody>
      </p:sp>
      <p:sp>
        <p:nvSpPr>
          <p:cNvPr id="5" name="Footer Placeholder 4">
            <a:extLst>
              <a:ext uri="{FF2B5EF4-FFF2-40B4-BE49-F238E27FC236}">
                <a16:creationId xmlns:a16="http://schemas.microsoft.com/office/drawing/2014/main" id="{C1257C76-38D2-2BDB-4CD3-B3EF0FB96C42}"/>
              </a:ext>
            </a:extLst>
          </p:cNvPr>
          <p:cNvSpPr>
            <a:spLocks noGrp="1"/>
          </p:cNvSpPr>
          <p:nvPr>
            <p:ph type="ftr" sz="quarter" idx="4"/>
          </p:nvPr>
        </p:nvSpPr>
        <p:spPr/>
        <p:txBody>
          <a:bodyPr/>
          <a:lstStyle/>
          <a:p>
            <a:r>
              <a:rPr lang="en-US"/>
              <a:t>@civillAE</a:t>
            </a:r>
            <a:r>
              <a:rPr lang="fa-IR"/>
              <a:t>کانال آموزش های مهندسی عمران            </a:t>
            </a:r>
            <a:endParaRPr lang="en-US"/>
          </a:p>
        </p:txBody>
      </p:sp>
    </p:spTree>
    <p:extLst>
      <p:ext uri="{BB962C8B-B14F-4D97-AF65-F5344CB8AC3E}">
        <p14:creationId xmlns:p14="http://schemas.microsoft.com/office/powerpoint/2010/main" val="37304091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810E1E9A-E921-4174-A0FC-51868D7AC568}" type="slidenum">
              <a:rPr lang="en-US" smtClean="0"/>
              <a:t>5</a:t>
            </a:fld>
            <a:endParaRPr lang="en-US"/>
          </a:p>
        </p:txBody>
      </p:sp>
      <p:sp>
        <p:nvSpPr>
          <p:cNvPr id="5" name="Footer Placeholder 4">
            <a:extLst>
              <a:ext uri="{FF2B5EF4-FFF2-40B4-BE49-F238E27FC236}">
                <a16:creationId xmlns:a16="http://schemas.microsoft.com/office/drawing/2014/main" id="{A2183E06-1CC1-6F79-1069-E8A2DC37ABA3}"/>
              </a:ext>
            </a:extLst>
          </p:cNvPr>
          <p:cNvSpPr>
            <a:spLocks noGrp="1"/>
          </p:cNvSpPr>
          <p:nvPr>
            <p:ph type="ftr" sz="quarter" idx="4"/>
          </p:nvPr>
        </p:nvSpPr>
        <p:spPr/>
        <p:txBody>
          <a:bodyPr/>
          <a:lstStyle/>
          <a:p>
            <a:r>
              <a:rPr lang="en-US"/>
              <a:t>@civillAE</a:t>
            </a:r>
            <a:r>
              <a:rPr lang="fa-IR"/>
              <a:t>کانال آموزش های مهندسی عمران            </a:t>
            </a:r>
            <a:endParaRPr lang="en-US"/>
          </a:p>
        </p:txBody>
      </p:sp>
    </p:spTree>
    <p:extLst>
      <p:ext uri="{BB962C8B-B14F-4D97-AF65-F5344CB8AC3E}">
        <p14:creationId xmlns:p14="http://schemas.microsoft.com/office/powerpoint/2010/main" val="311154006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810E1E9A-E921-4174-A0FC-51868D7AC568}" type="slidenum">
              <a:rPr lang="en-US" smtClean="0"/>
              <a:t>50</a:t>
            </a:fld>
            <a:endParaRPr lang="en-US"/>
          </a:p>
        </p:txBody>
      </p:sp>
      <p:sp>
        <p:nvSpPr>
          <p:cNvPr id="5" name="Footer Placeholder 4">
            <a:extLst>
              <a:ext uri="{FF2B5EF4-FFF2-40B4-BE49-F238E27FC236}">
                <a16:creationId xmlns:a16="http://schemas.microsoft.com/office/drawing/2014/main" id="{64E6686C-D4C2-5880-27A6-9AFCFBE1B7BA}"/>
              </a:ext>
            </a:extLst>
          </p:cNvPr>
          <p:cNvSpPr>
            <a:spLocks noGrp="1"/>
          </p:cNvSpPr>
          <p:nvPr>
            <p:ph type="ftr" sz="quarter" idx="4"/>
          </p:nvPr>
        </p:nvSpPr>
        <p:spPr/>
        <p:txBody>
          <a:bodyPr/>
          <a:lstStyle/>
          <a:p>
            <a:r>
              <a:rPr lang="en-US"/>
              <a:t>@civillAE</a:t>
            </a:r>
            <a:r>
              <a:rPr lang="fa-IR"/>
              <a:t>کانال آموزش های مهندسی عمران            </a:t>
            </a:r>
            <a:endParaRPr lang="en-US"/>
          </a:p>
        </p:txBody>
      </p:sp>
    </p:spTree>
    <p:extLst>
      <p:ext uri="{BB962C8B-B14F-4D97-AF65-F5344CB8AC3E}">
        <p14:creationId xmlns:p14="http://schemas.microsoft.com/office/powerpoint/2010/main" val="361516091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810E1E9A-E921-4174-A0FC-51868D7AC568}" type="slidenum">
              <a:rPr lang="en-US" smtClean="0"/>
              <a:t>51</a:t>
            </a:fld>
            <a:endParaRPr lang="en-US"/>
          </a:p>
        </p:txBody>
      </p:sp>
      <p:sp>
        <p:nvSpPr>
          <p:cNvPr id="5" name="Footer Placeholder 4">
            <a:extLst>
              <a:ext uri="{FF2B5EF4-FFF2-40B4-BE49-F238E27FC236}">
                <a16:creationId xmlns:a16="http://schemas.microsoft.com/office/drawing/2014/main" id="{4627B03E-9F49-71E4-A1B0-40A032E3A639}"/>
              </a:ext>
            </a:extLst>
          </p:cNvPr>
          <p:cNvSpPr>
            <a:spLocks noGrp="1"/>
          </p:cNvSpPr>
          <p:nvPr>
            <p:ph type="ftr" sz="quarter" idx="4"/>
          </p:nvPr>
        </p:nvSpPr>
        <p:spPr/>
        <p:txBody>
          <a:bodyPr/>
          <a:lstStyle/>
          <a:p>
            <a:r>
              <a:rPr lang="en-US"/>
              <a:t>@civillAE</a:t>
            </a:r>
            <a:r>
              <a:rPr lang="fa-IR"/>
              <a:t>کانال آموزش های مهندسی عمران            </a:t>
            </a:r>
            <a:endParaRPr lang="en-US"/>
          </a:p>
        </p:txBody>
      </p:sp>
    </p:spTree>
    <p:extLst>
      <p:ext uri="{BB962C8B-B14F-4D97-AF65-F5344CB8AC3E}">
        <p14:creationId xmlns:p14="http://schemas.microsoft.com/office/powerpoint/2010/main" val="250961617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810E1E9A-E921-4174-A0FC-51868D7AC568}" type="slidenum">
              <a:rPr lang="en-US" smtClean="0"/>
              <a:t>52</a:t>
            </a:fld>
            <a:endParaRPr lang="en-US"/>
          </a:p>
        </p:txBody>
      </p:sp>
      <p:sp>
        <p:nvSpPr>
          <p:cNvPr id="5" name="Footer Placeholder 4">
            <a:extLst>
              <a:ext uri="{FF2B5EF4-FFF2-40B4-BE49-F238E27FC236}">
                <a16:creationId xmlns:a16="http://schemas.microsoft.com/office/drawing/2014/main" id="{470179D5-849A-7EF1-C77B-2249BA819EAC}"/>
              </a:ext>
            </a:extLst>
          </p:cNvPr>
          <p:cNvSpPr>
            <a:spLocks noGrp="1"/>
          </p:cNvSpPr>
          <p:nvPr>
            <p:ph type="ftr" sz="quarter" idx="4"/>
          </p:nvPr>
        </p:nvSpPr>
        <p:spPr/>
        <p:txBody>
          <a:bodyPr/>
          <a:lstStyle/>
          <a:p>
            <a:r>
              <a:rPr lang="en-US"/>
              <a:t>@civillAE</a:t>
            </a:r>
            <a:r>
              <a:rPr lang="fa-IR"/>
              <a:t>کانال آموزش های مهندسی عمران            </a:t>
            </a:r>
            <a:endParaRPr lang="en-US"/>
          </a:p>
        </p:txBody>
      </p:sp>
    </p:spTree>
    <p:extLst>
      <p:ext uri="{BB962C8B-B14F-4D97-AF65-F5344CB8AC3E}">
        <p14:creationId xmlns:p14="http://schemas.microsoft.com/office/powerpoint/2010/main" val="42528725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810E1E9A-E921-4174-A0FC-51868D7AC568}" type="slidenum">
              <a:rPr lang="en-US" smtClean="0"/>
              <a:t>53</a:t>
            </a:fld>
            <a:endParaRPr lang="en-US"/>
          </a:p>
        </p:txBody>
      </p:sp>
      <p:sp>
        <p:nvSpPr>
          <p:cNvPr id="5" name="Footer Placeholder 4">
            <a:extLst>
              <a:ext uri="{FF2B5EF4-FFF2-40B4-BE49-F238E27FC236}">
                <a16:creationId xmlns:a16="http://schemas.microsoft.com/office/drawing/2014/main" id="{A5FDCF5F-64F6-5C91-5BC3-CD9DF7EC728A}"/>
              </a:ext>
            </a:extLst>
          </p:cNvPr>
          <p:cNvSpPr>
            <a:spLocks noGrp="1"/>
          </p:cNvSpPr>
          <p:nvPr>
            <p:ph type="ftr" sz="quarter" idx="4"/>
          </p:nvPr>
        </p:nvSpPr>
        <p:spPr/>
        <p:txBody>
          <a:bodyPr/>
          <a:lstStyle/>
          <a:p>
            <a:r>
              <a:rPr lang="en-US"/>
              <a:t>@civillAE</a:t>
            </a:r>
            <a:r>
              <a:rPr lang="fa-IR"/>
              <a:t>کانال آموزش های مهندسی عمران            </a:t>
            </a:r>
            <a:endParaRPr lang="en-US"/>
          </a:p>
        </p:txBody>
      </p:sp>
    </p:spTree>
    <p:extLst>
      <p:ext uri="{BB962C8B-B14F-4D97-AF65-F5344CB8AC3E}">
        <p14:creationId xmlns:p14="http://schemas.microsoft.com/office/powerpoint/2010/main" val="213249753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810E1E9A-E921-4174-A0FC-51868D7AC568}" type="slidenum">
              <a:rPr lang="en-US" smtClean="0"/>
              <a:t>54</a:t>
            </a:fld>
            <a:endParaRPr lang="en-US"/>
          </a:p>
        </p:txBody>
      </p:sp>
      <p:sp>
        <p:nvSpPr>
          <p:cNvPr id="5" name="Footer Placeholder 4">
            <a:extLst>
              <a:ext uri="{FF2B5EF4-FFF2-40B4-BE49-F238E27FC236}">
                <a16:creationId xmlns:a16="http://schemas.microsoft.com/office/drawing/2014/main" id="{E0C62127-DEE8-C7E3-F083-EDC5C796201E}"/>
              </a:ext>
            </a:extLst>
          </p:cNvPr>
          <p:cNvSpPr>
            <a:spLocks noGrp="1"/>
          </p:cNvSpPr>
          <p:nvPr>
            <p:ph type="ftr" sz="quarter" idx="4"/>
          </p:nvPr>
        </p:nvSpPr>
        <p:spPr/>
        <p:txBody>
          <a:bodyPr/>
          <a:lstStyle/>
          <a:p>
            <a:r>
              <a:rPr lang="en-US"/>
              <a:t>@civillAE</a:t>
            </a:r>
            <a:r>
              <a:rPr lang="fa-IR"/>
              <a:t>کانال آموزش های مهندسی عمران            </a:t>
            </a:r>
            <a:endParaRPr lang="en-US"/>
          </a:p>
        </p:txBody>
      </p:sp>
    </p:spTree>
    <p:extLst>
      <p:ext uri="{BB962C8B-B14F-4D97-AF65-F5344CB8AC3E}">
        <p14:creationId xmlns:p14="http://schemas.microsoft.com/office/powerpoint/2010/main" val="221081686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810E1E9A-E921-4174-A0FC-51868D7AC568}" type="slidenum">
              <a:rPr lang="en-US" smtClean="0"/>
              <a:t>55</a:t>
            </a:fld>
            <a:endParaRPr lang="en-US"/>
          </a:p>
        </p:txBody>
      </p:sp>
      <p:sp>
        <p:nvSpPr>
          <p:cNvPr id="5" name="Footer Placeholder 4">
            <a:extLst>
              <a:ext uri="{FF2B5EF4-FFF2-40B4-BE49-F238E27FC236}">
                <a16:creationId xmlns:a16="http://schemas.microsoft.com/office/drawing/2014/main" id="{A442A848-9AA5-7ABA-167F-EB65FD7C7A45}"/>
              </a:ext>
            </a:extLst>
          </p:cNvPr>
          <p:cNvSpPr>
            <a:spLocks noGrp="1"/>
          </p:cNvSpPr>
          <p:nvPr>
            <p:ph type="ftr" sz="quarter" idx="4"/>
          </p:nvPr>
        </p:nvSpPr>
        <p:spPr/>
        <p:txBody>
          <a:bodyPr/>
          <a:lstStyle/>
          <a:p>
            <a:r>
              <a:rPr lang="en-US"/>
              <a:t>@civillAE</a:t>
            </a:r>
            <a:r>
              <a:rPr lang="fa-IR"/>
              <a:t>کانال آموزش های مهندسی عمران            </a:t>
            </a:r>
            <a:endParaRPr lang="en-US"/>
          </a:p>
        </p:txBody>
      </p:sp>
    </p:spTree>
    <p:extLst>
      <p:ext uri="{BB962C8B-B14F-4D97-AF65-F5344CB8AC3E}">
        <p14:creationId xmlns:p14="http://schemas.microsoft.com/office/powerpoint/2010/main" val="357456739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810E1E9A-E921-4174-A0FC-51868D7AC568}" type="slidenum">
              <a:rPr lang="en-US" smtClean="0"/>
              <a:t>56</a:t>
            </a:fld>
            <a:endParaRPr lang="en-US"/>
          </a:p>
        </p:txBody>
      </p:sp>
      <p:sp>
        <p:nvSpPr>
          <p:cNvPr id="5" name="Footer Placeholder 4">
            <a:extLst>
              <a:ext uri="{FF2B5EF4-FFF2-40B4-BE49-F238E27FC236}">
                <a16:creationId xmlns:a16="http://schemas.microsoft.com/office/drawing/2014/main" id="{8C96B3A4-76A1-A5E5-535B-62753E42B041}"/>
              </a:ext>
            </a:extLst>
          </p:cNvPr>
          <p:cNvSpPr>
            <a:spLocks noGrp="1"/>
          </p:cNvSpPr>
          <p:nvPr>
            <p:ph type="ftr" sz="quarter" idx="4"/>
          </p:nvPr>
        </p:nvSpPr>
        <p:spPr/>
        <p:txBody>
          <a:bodyPr/>
          <a:lstStyle/>
          <a:p>
            <a:r>
              <a:rPr lang="en-US"/>
              <a:t>@civillAE</a:t>
            </a:r>
            <a:r>
              <a:rPr lang="fa-IR"/>
              <a:t>کانال آموزش های مهندسی عمران            </a:t>
            </a:r>
            <a:endParaRPr lang="en-US"/>
          </a:p>
        </p:txBody>
      </p:sp>
    </p:spTree>
    <p:extLst>
      <p:ext uri="{BB962C8B-B14F-4D97-AF65-F5344CB8AC3E}">
        <p14:creationId xmlns:p14="http://schemas.microsoft.com/office/powerpoint/2010/main" val="207060906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810E1E9A-E921-4174-A0FC-51868D7AC568}" type="slidenum">
              <a:rPr lang="en-US" smtClean="0"/>
              <a:t>57</a:t>
            </a:fld>
            <a:endParaRPr lang="en-US"/>
          </a:p>
        </p:txBody>
      </p:sp>
      <p:sp>
        <p:nvSpPr>
          <p:cNvPr id="5" name="Footer Placeholder 4">
            <a:extLst>
              <a:ext uri="{FF2B5EF4-FFF2-40B4-BE49-F238E27FC236}">
                <a16:creationId xmlns:a16="http://schemas.microsoft.com/office/drawing/2014/main" id="{B9F40A0D-0FC6-64CD-8A4E-DBA89884AE2B}"/>
              </a:ext>
            </a:extLst>
          </p:cNvPr>
          <p:cNvSpPr>
            <a:spLocks noGrp="1"/>
          </p:cNvSpPr>
          <p:nvPr>
            <p:ph type="ftr" sz="quarter" idx="4"/>
          </p:nvPr>
        </p:nvSpPr>
        <p:spPr/>
        <p:txBody>
          <a:bodyPr/>
          <a:lstStyle/>
          <a:p>
            <a:r>
              <a:rPr lang="en-US"/>
              <a:t>@civillAE</a:t>
            </a:r>
            <a:r>
              <a:rPr lang="fa-IR"/>
              <a:t>کانال آموزش های مهندسی عمران            </a:t>
            </a:r>
            <a:endParaRPr lang="en-US"/>
          </a:p>
        </p:txBody>
      </p:sp>
    </p:spTree>
    <p:extLst>
      <p:ext uri="{BB962C8B-B14F-4D97-AF65-F5344CB8AC3E}">
        <p14:creationId xmlns:p14="http://schemas.microsoft.com/office/powerpoint/2010/main" val="283763641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E38679-8B89-B450-9653-ED8BDA320A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AFA07E-2E71-C2EB-17DF-3D28770F0B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592D8C-1184-28E7-CB2F-D5C6835CF6D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40B9652-A070-3E3B-9B84-5ED7F9C19616}"/>
              </a:ext>
            </a:extLst>
          </p:cNvPr>
          <p:cNvSpPr>
            <a:spLocks noGrp="1"/>
          </p:cNvSpPr>
          <p:nvPr>
            <p:ph type="sldNum" sz="quarter" idx="10"/>
          </p:nvPr>
        </p:nvSpPr>
        <p:spPr/>
        <p:txBody>
          <a:bodyPr/>
          <a:lstStyle/>
          <a:p>
            <a:fld id="{810E1E9A-E921-4174-A0FC-51868D7AC568}" type="slidenum">
              <a:rPr lang="en-US" smtClean="0"/>
              <a:t>58</a:t>
            </a:fld>
            <a:endParaRPr lang="en-US"/>
          </a:p>
        </p:txBody>
      </p:sp>
      <p:sp>
        <p:nvSpPr>
          <p:cNvPr id="5" name="Footer Placeholder 4">
            <a:extLst>
              <a:ext uri="{FF2B5EF4-FFF2-40B4-BE49-F238E27FC236}">
                <a16:creationId xmlns:a16="http://schemas.microsoft.com/office/drawing/2014/main" id="{81F0BA79-AFD9-67E0-ED12-130DBD73ED48}"/>
              </a:ext>
            </a:extLst>
          </p:cNvPr>
          <p:cNvSpPr>
            <a:spLocks noGrp="1"/>
          </p:cNvSpPr>
          <p:nvPr>
            <p:ph type="ftr" sz="quarter" idx="4"/>
          </p:nvPr>
        </p:nvSpPr>
        <p:spPr/>
        <p:txBody>
          <a:bodyPr/>
          <a:lstStyle/>
          <a:p>
            <a:r>
              <a:rPr lang="en-US"/>
              <a:t>@civillAE</a:t>
            </a:r>
            <a:r>
              <a:rPr lang="fa-IR"/>
              <a:t>کانال آموزش های مهندسی عمران            </a:t>
            </a:r>
            <a:endParaRPr lang="en-US"/>
          </a:p>
        </p:txBody>
      </p:sp>
    </p:spTree>
    <p:extLst>
      <p:ext uri="{BB962C8B-B14F-4D97-AF65-F5344CB8AC3E}">
        <p14:creationId xmlns:p14="http://schemas.microsoft.com/office/powerpoint/2010/main" val="47503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810E1E9A-E921-4174-A0FC-51868D7AC568}" type="slidenum">
              <a:rPr lang="en-US" smtClean="0"/>
              <a:t>6</a:t>
            </a:fld>
            <a:endParaRPr lang="en-US"/>
          </a:p>
        </p:txBody>
      </p:sp>
      <p:sp>
        <p:nvSpPr>
          <p:cNvPr id="5" name="Footer Placeholder 4">
            <a:extLst>
              <a:ext uri="{FF2B5EF4-FFF2-40B4-BE49-F238E27FC236}">
                <a16:creationId xmlns:a16="http://schemas.microsoft.com/office/drawing/2014/main" id="{E52B08B5-F775-62E9-1598-E1D882D4D89E}"/>
              </a:ext>
            </a:extLst>
          </p:cNvPr>
          <p:cNvSpPr>
            <a:spLocks noGrp="1"/>
          </p:cNvSpPr>
          <p:nvPr>
            <p:ph type="ftr" sz="quarter" idx="4"/>
          </p:nvPr>
        </p:nvSpPr>
        <p:spPr/>
        <p:txBody>
          <a:bodyPr/>
          <a:lstStyle/>
          <a:p>
            <a:r>
              <a:rPr lang="en-US"/>
              <a:t>@civillAE</a:t>
            </a:r>
            <a:r>
              <a:rPr lang="fa-IR"/>
              <a:t>کانال آموزش های مهندسی عمران            </a:t>
            </a:r>
            <a:endParaRPr lang="en-US"/>
          </a:p>
        </p:txBody>
      </p:sp>
    </p:spTree>
    <p:extLst>
      <p:ext uri="{BB962C8B-B14F-4D97-AF65-F5344CB8AC3E}">
        <p14:creationId xmlns:p14="http://schemas.microsoft.com/office/powerpoint/2010/main" val="18028480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810E1E9A-E921-4174-A0FC-51868D7AC568}" type="slidenum">
              <a:rPr lang="en-US" smtClean="0"/>
              <a:t>7</a:t>
            </a:fld>
            <a:endParaRPr lang="en-US"/>
          </a:p>
        </p:txBody>
      </p:sp>
      <p:sp>
        <p:nvSpPr>
          <p:cNvPr id="5" name="Footer Placeholder 4">
            <a:extLst>
              <a:ext uri="{FF2B5EF4-FFF2-40B4-BE49-F238E27FC236}">
                <a16:creationId xmlns:a16="http://schemas.microsoft.com/office/drawing/2014/main" id="{73F3975A-1E67-2F19-FCEB-919FCA5E7A02}"/>
              </a:ext>
            </a:extLst>
          </p:cNvPr>
          <p:cNvSpPr>
            <a:spLocks noGrp="1"/>
          </p:cNvSpPr>
          <p:nvPr>
            <p:ph type="ftr" sz="quarter" idx="4"/>
          </p:nvPr>
        </p:nvSpPr>
        <p:spPr/>
        <p:txBody>
          <a:bodyPr/>
          <a:lstStyle/>
          <a:p>
            <a:r>
              <a:rPr lang="en-US"/>
              <a:t>@civillAE</a:t>
            </a:r>
            <a:r>
              <a:rPr lang="fa-IR"/>
              <a:t>کانال آموزش های مهندسی عمران            </a:t>
            </a:r>
            <a:endParaRPr lang="en-US"/>
          </a:p>
        </p:txBody>
      </p:sp>
    </p:spTree>
    <p:extLst>
      <p:ext uri="{BB962C8B-B14F-4D97-AF65-F5344CB8AC3E}">
        <p14:creationId xmlns:p14="http://schemas.microsoft.com/office/powerpoint/2010/main" val="21492400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810E1E9A-E921-4174-A0FC-51868D7AC568}" type="slidenum">
              <a:rPr lang="en-US" smtClean="0"/>
              <a:t>8</a:t>
            </a:fld>
            <a:endParaRPr lang="en-US"/>
          </a:p>
        </p:txBody>
      </p:sp>
      <p:sp>
        <p:nvSpPr>
          <p:cNvPr id="5" name="Footer Placeholder 4">
            <a:extLst>
              <a:ext uri="{FF2B5EF4-FFF2-40B4-BE49-F238E27FC236}">
                <a16:creationId xmlns:a16="http://schemas.microsoft.com/office/drawing/2014/main" id="{E91836C9-BA93-0321-D6A5-A25A8BC750B9}"/>
              </a:ext>
            </a:extLst>
          </p:cNvPr>
          <p:cNvSpPr>
            <a:spLocks noGrp="1"/>
          </p:cNvSpPr>
          <p:nvPr>
            <p:ph type="ftr" sz="quarter" idx="4"/>
          </p:nvPr>
        </p:nvSpPr>
        <p:spPr/>
        <p:txBody>
          <a:bodyPr/>
          <a:lstStyle/>
          <a:p>
            <a:r>
              <a:rPr lang="en-US"/>
              <a:t>@civillAE</a:t>
            </a:r>
            <a:r>
              <a:rPr lang="fa-IR"/>
              <a:t>کانال آموزش های مهندسی عمران            </a:t>
            </a:r>
            <a:endParaRPr lang="en-US"/>
          </a:p>
        </p:txBody>
      </p:sp>
    </p:spTree>
    <p:extLst>
      <p:ext uri="{BB962C8B-B14F-4D97-AF65-F5344CB8AC3E}">
        <p14:creationId xmlns:p14="http://schemas.microsoft.com/office/powerpoint/2010/main" val="38937967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810E1E9A-E921-4174-A0FC-51868D7AC568}" type="slidenum">
              <a:rPr lang="en-US" smtClean="0"/>
              <a:t>9</a:t>
            </a:fld>
            <a:endParaRPr lang="en-US"/>
          </a:p>
        </p:txBody>
      </p:sp>
      <p:sp>
        <p:nvSpPr>
          <p:cNvPr id="5" name="Footer Placeholder 4">
            <a:extLst>
              <a:ext uri="{FF2B5EF4-FFF2-40B4-BE49-F238E27FC236}">
                <a16:creationId xmlns:a16="http://schemas.microsoft.com/office/drawing/2014/main" id="{7ACF8552-35DC-7A41-83B4-F8B161E424CD}"/>
              </a:ext>
            </a:extLst>
          </p:cNvPr>
          <p:cNvSpPr>
            <a:spLocks noGrp="1"/>
          </p:cNvSpPr>
          <p:nvPr>
            <p:ph type="ftr" sz="quarter" idx="4"/>
          </p:nvPr>
        </p:nvSpPr>
        <p:spPr/>
        <p:txBody>
          <a:bodyPr/>
          <a:lstStyle/>
          <a:p>
            <a:r>
              <a:rPr lang="en-US"/>
              <a:t>@civillAE</a:t>
            </a:r>
            <a:r>
              <a:rPr lang="fa-IR"/>
              <a:t>کانال آموزش های مهندسی عمران            </a:t>
            </a:r>
            <a:endParaRPr lang="en-US"/>
          </a:p>
        </p:txBody>
      </p:sp>
    </p:spTree>
    <p:extLst>
      <p:ext uri="{BB962C8B-B14F-4D97-AF65-F5344CB8AC3E}">
        <p14:creationId xmlns:p14="http://schemas.microsoft.com/office/powerpoint/2010/main" val="20732934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041400"/>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3">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0119F3-B240-4884-A927-4F1508619007}" type="datetime1">
              <a:rPr lang="en-US" smtClean="0"/>
              <a:t>5/17/2025</a:t>
            </a:fld>
            <a:endParaRPr lang="en-US"/>
          </a:p>
        </p:txBody>
      </p:sp>
      <p:sp>
        <p:nvSpPr>
          <p:cNvPr id="5" name="Footer Placeholder 4"/>
          <p:cNvSpPr>
            <a:spLocks noGrp="1"/>
          </p:cNvSpPr>
          <p:nvPr>
            <p:ph type="ftr" sz="quarter" idx="11"/>
          </p:nvPr>
        </p:nvSpPr>
        <p:spPr/>
        <p:txBody>
          <a:bodyPr/>
          <a:lstStyle/>
          <a:p>
            <a:r>
              <a:rPr lang="en-US"/>
              <a:t>@civillAE</a:t>
            </a:r>
            <a:r>
              <a:rPr lang="fa-IR"/>
              <a:t>کانال آموزش های مهندسی عمران            </a:t>
            </a:r>
            <a:endParaRPr lang="en-US" dirty="0"/>
          </a:p>
        </p:txBody>
      </p:sp>
      <p:sp>
        <p:nvSpPr>
          <p:cNvPr id="6" name="Slide Number Placeholder 5"/>
          <p:cNvSpPr>
            <a:spLocks noGrp="1"/>
          </p:cNvSpPr>
          <p:nvPr>
            <p:ph type="sldNum" sz="quarter" idx="12"/>
          </p:nvPr>
        </p:nvSpPr>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646705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562100" y="1825625"/>
            <a:ext cx="9791700" cy="43513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D399EDE-5A8F-46B5-87A0-4030FCED9F2E}" type="datetime1">
              <a:rPr lang="en-US" smtClean="0"/>
              <a:t>5/17/2025</a:t>
            </a:fld>
            <a:endParaRPr lang="en-US"/>
          </a:p>
        </p:txBody>
      </p:sp>
      <p:sp>
        <p:nvSpPr>
          <p:cNvPr id="5" name="Footer Placeholder 4"/>
          <p:cNvSpPr>
            <a:spLocks noGrp="1"/>
          </p:cNvSpPr>
          <p:nvPr>
            <p:ph type="ftr" sz="quarter" idx="11"/>
          </p:nvPr>
        </p:nvSpPr>
        <p:spPr/>
        <p:txBody>
          <a:bodyPr/>
          <a:lstStyle/>
          <a:p>
            <a:r>
              <a:rPr lang="en-US"/>
              <a:t>@civillAE</a:t>
            </a:r>
            <a:r>
              <a:rPr lang="fa-IR"/>
              <a:t>کانال آموزش های مهندسی عمران            </a:t>
            </a:r>
            <a:endParaRPr lang="en-US" dirty="0"/>
          </a:p>
        </p:txBody>
      </p:sp>
      <p:sp>
        <p:nvSpPr>
          <p:cNvPr id="6" name="Slide Number Placeholder 5"/>
          <p:cNvSpPr>
            <a:spLocks noGrp="1"/>
          </p:cNvSpPr>
          <p:nvPr>
            <p:ph type="sldNum" sz="quarter" idx="12"/>
          </p:nvPr>
        </p:nvSpPr>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2821885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62100" y="365125"/>
            <a:ext cx="70104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638820-8008-405E-9BF7-FA9CE52934C8}" type="datetime1">
              <a:rPr lang="en-US" smtClean="0"/>
              <a:t>5/17/2025</a:t>
            </a:fld>
            <a:endParaRPr lang="en-US"/>
          </a:p>
        </p:txBody>
      </p:sp>
      <p:sp>
        <p:nvSpPr>
          <p:cNvPr id="5" name="Footer Placeholder 4"/>
          <p:cNvSpPr>
            <a:spLocks noGrp="1"/>
          </p:cNvSpPr>
          <p:nvPr>
            <p:ph type="ftr" sz="quarter" idx="11"/>
          </p:nvPr>
        </p:nvSpPr>
        <p:spPr/>
        <p:txBody>
          <a:bodyPr/>
          <a:lstStyle/>
          <a:p>
            <a:r>
              <a:rPr lang="en-US"/>
              <a:t>@civillAE</a:t>
            </a:r>
            <a:r>
              <a:rPr lang="fa-IR"/>
              <a:t>کانال آموزش های مهندسی عمران            </a:t>
            </a:r>
            <a:endParaRPr lang="en-US" dirty="0"/>
          </a:p>
        </p:txBody>
      </p:sp>
      <p:sp>
        <p:nvSpPr>
          <p:cNvPr id="6" name="Slide Number Placeholder 5"/>
          <p:cNvSpPr>
            <a:spLocks noGrp="1"/>
          </p:cNvSpPr>
          <p:nvPr>
            <p:ph type="sldNum" sz="quarter" idx="12"/>
          </p:nvPr>
        </p:nvSpPr>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3388830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9" name="Title 1"/>
          <p:cNvSpPr>
            <a:spLocks noGrp="1"/>
          </p:cNvSpPr>
          <p:nvPr>
            <p:ph type="title"/>
          </p:nvPr>
        </p:nvSpPr>
        <p:spPr>
          <a:xfrm>
            <a:off x="1562100" y="457200"/>
            <a:ext cx="3932237" cy="1600200"/>
          </a:xfrm>
        </p:spPr>
        <p:txBody>
          <a:bodyPr anchor="b"/>
          <a:lstStyle>
            <a:lvl1pPr>
              <a:defRPr sz="3200"/>
            </a:lvl1pPr>
          </a:lstStyle>
          <a:p>
            <a:r>
              <a:rPr lang="en-US"/>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a:off x="5678904" y="987425"/>
            <a:ext cx="5678424"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8" name="Text Placeholder 3"/>
          <p:cNvSpPr>
            <a:spLocks noGrp="1"/>
          </p:cNvSpPr>
          <p:nvPr>
            <p:ph type="body" sz="half" idx="2"/>
          </p:nvPr>
        </p:nvSpPr>
        <p:spPr>
          <a:xfrm>
            <a:off x="1562100" y="2101850"/>
            <a:ext cx="3932237" cy="375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D0C5094-6189-4A83-B26D-799E4CAB6EDB}" type="datetime1">
              <a:rPr lang="en-US" smtClean="0"/>
              <a:t>5/17/2025</a:t>
            </a:fld>
            <a:endParaRPr lang="en-US"/>
          </a:p>
        </p:txBody>
      </p:sp>
      <p:sp>
        <p:nvSpPr>
          <p:cNvPr id="6" name="Footer Placeholder 5"/>
          <p:cNvSpPr>
            <a:spLocks noGrp="1"/>
          </p:cNvSpPr>
          <p:nvPr>
            <p:ph type="ftr" sz="quarter" idx="11"/>
          </p:nvPr>
        </p:nvSpPr>
        <p:spPr/>
        <p:txBody>
          <a:bodyPr/>
          <a:lstStyle/>
          <a:p>
            <a:r>
              <a:rPr lang="en-US"/>
              <a:t>@civillAE</a:t>
            </a:r>
            <a:r>
              <a:rPr lang="fa-IR"/>
              <a:t>کانال آموزش های مهندسی عمران            </a:t>
            </a:r>
            <a:endParaRPr lang="en-US" dirty="0"/>
          </a:p>
        </p:txBody>
      </p:sp>
      <p:sp>
        <p:nvSpPr>
          <p:cNvPr id="7" name="Slide Number Placeholder 6"/>
          <p:cNvSpPr>
            <a:spLocks noGrp="1"/>
          </p:cNvSpPr>
          <p:nvPr>
            <p:ph type="sldNum" sz="quarter" idx="12"/>
          </p:nvPr>
        </p:nvSpPr>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3413888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23161F-41B3-4E2B-85F2-28165D21D918}" type="datetime1">
              <a:rPr lang="en-US" smtClean="0"/>
              <a:t>5/17/2025</a:t>
            </a:fld>
            <a:endParaRPr lang="en-US"/>
          </a:p>
        </p:txBody>
      </p:sp>
      <p:sp>
        <p:nvSpPr>
          <p:cNvPr id="5" name="Footer Placeholder 4"/>
          <p:cNvSpPr>
            <a:spLocks noGrp="1"/>
          </p:cNvSpPr>
          <p:nvPr>
            <p:ph type="ftr" sz="quarter" idx="11"/>
          </p:nvPr>
        </p:nvSpPr>
        <p:spPr/>
        <p:txBody>
          <a:bodyPr/>
          <a:lstStyle/>
          <a:p>
            <a:r>
              <a:rPr lang="en-US"/>
              <a:t>@civillAE</a:t>
            </a:r>
            <a:r>
              <a:rPr lang="fa-IR"/>
              <a:t>کانال آموزش های مهندسی عمران            </a:t>
            </a:r>
            <a:endParaRPr lang="en-US" dirty="0"/>
          </a:p>
        </p:txBody>
      </p:sp>
      <p:sp>
        <p:nvSpPr>
          <p:cNvPr id="6" name="Slide Number Placeholder 5"/>
          <p:cNvSpPr>
            <a:spLocks noGrp="1"/>
          </p:cNvSpPr>
          <p:nvPr>
            <p:ph type="sldNum" sz="quarter" idx="12"/>
          </p:nvPr>
        </p:nvSpPr>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2198793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41658" y="1709738"/>
            <a:ext cx="10105791" cy="2862262"/>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1241658" y="4589463"/>
            <a:ext cx="10105791"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p:cNvSpPr>
            <a:spLocks noGrp="1"/>
          </p:cNvSpPr>
          <p:nvPr>
            <p:ph type="dt" sz="half" idx="10"/>
          </p:nvPr>
        </p:nvSpPr>
        <p:spPr/>
        <p:txBody>
          <a:bodyPr/>
          <a:lstStyle/>
          <a:p>
            <a:fld id="{D059FD04-EF9E-4708-9D77-54FAD0D8D33C}" type="datetime1">
              <a:rPr lang="en-US" smtClean="0"/>
              <a:t>5/17/2025</a:t>
            </a:fld>
            <a:endParaRPr lang="en-US"/>
          </a:p>
        </p:txBody>
      </p:sp>
      <p:sp>
        <p:nvSpPr>
          <p:cNvPr id="5" name="Footer Placeholder 4"/>
          <p:cNvSpPr>
            <a:spLocks noGrp="1"/>
          </p:cNvSpPr>
          <p:nvPr>
            <p:ph type="ftr" sz="quarter" idx="11"/>
          </p:nvPr>
        </p:nvSpPr>
        <p:spPr/>
        <p:txBody>
          <a:bodyPr/>
          <a:lstStyle/>
          <a:p>
            <a:r>
              <a:rPr lang="en-US"/>
              <a:t>@civillAE</a:t>
            </a:r>
            <a:r>
              <a:rPr lang="fa-IR"/>
              <a:t>کانال آموزش های مهندسی عمران            </a:t>
            </a:r>
            <a:endParaRPr lang="en-US" dirty="0"/>
          </a:p>
        </p:txBody>
      </p:sp>
      <p:sp>
        <p:nvSpPr>
          <p:cNvPr id="6" name="Slide Number Placeholder 5"/>
          <p:cNvSpPr>
            <a:spLocks noGrp="1"/>
          </p:cNvSpPr>
          <p:nvPr>
            <p:ph type="sldNum" sz="quarter" idx="12"/>
          </p:nvPr>
        </p:nvSpPr>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4067686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69700" y="1825625"/>
            <a:ext cx="475488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5325" y="1825625"/>
            <a:ext cx="475488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3A9DBB-8DBE-4BA1-923E-E943C1D7C535}" type="datetime1">
              <a:rPr lang="en-US" smtClean="0"/>
              <a:t>5/17/2025</a:t>
            </a:fld>
            <a:endParaRPr lang="en-US"/>
          </a:p>
        </p:txBody>
      </p:sp>
      <p:sp>
        <p:nvSpPr>
          <p:cNvPr id="6" name="Footer Placeholder 5"/>
          <p:cNvSpPr>
            <a:spLocks noGrp="1"/>
          </p:cNvSpPr>
          <p:nvPr>
            <p:ph type="ftr" sz="quarter" idx="11"/>
          </p:nvPr>
        </p:nvSpPr>
        <p:spPr/>
        <p:txBody>
          <a:bodyPr/>
          <a:lstStyle/>
          <a:p>
            <a:r>
              <a:rPr lang="en-US"/>
              <a:t>@civillAE</a:t>
            </a:r>
            <a:r>
              <a:rPr lang="fa-IR"/>
              <a:t>کانال آموزش های مهندسی عمران            </a:t>
            </a:r>
            <a:endParaRPr lang="en-US" dirty="0"/>
          </a:p>
        </p:txBody>
      </p:sp>
      <p:sp>
        <p:nvSpPr>
          <p:cNvPr id="7" name="Slide Number Placeholder 6"/>
          <p:cNvSpPr>
            <a:spLocks noGrp="1"/>
          </p:cNvSpPr>
          <p:nvPr>
            <p:ph type="sldNum" sz="quarter" idx="12"/>
          </p:nvPr>
        </p:nvSpPr>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10636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324100" y="274638"/>
            <a:ext cx="9023350" cy="1143000"/>
          </a:xfrm>
        </p:spPr>
        <p:txBody>
          <a:bodyPr/>
          <a:lstStyle/>
          <a:p>
            <a:r>
              <a:rPr lang="en-US"/>
              <a:t>Click to edit Master title style</a:t>
            </a:r>
          </a:p>
        </p:txBody>
      </p:sp>
      <p:sp>
        <p:nvSpPr>
          <p:cNvPr id="3" name="Text Placeholder 2"/>
          <p:cNvSpPr>
            <a:spLocks noGrp="1"/>
          </p:cNvSpPr>
          <p:nvPr>
            <p:ph type="body" idx="1"/>
          </p:nvPr>
        </p:nvSpPr>
        <p:spPr>
          <a:xfrm>
            <a:off x="1562100" y="1489075"/>
            <a:ext cx="4754880" cy="641350"/>
          </a:xfrm>
          <a:noFill/>
          <a:ln>
            <a:noFill/>
          </a:ln>
        </p:spPr>
        <p:txBody>
          <a:bodyPr anchor="b"/>
          <a:lstStyle>
            <a:lvl1pPr marL="0" indent="0">
              <a:buNone/>
              <a:defRPr sz="2400" b="0">
                <a:solidFill>
                  <a:schemeClr val="accent3">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62100" y="2193925"/>
            <a:ext cx="4754880" cy="3978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98920" y="1489075"/>
            <a:ext cx="4754880" cy="641350"/>
          </a:xfrm>
          <a:noFill/>
          <a:ln>
            <a:noFill/>
          </a:ln>
        </p:spPr>
        <p:txBody>
          <a:bodyPr anchor="b"/>
          <a:lstStyle>
            <a:lvl1pPr marL="0" indent="0">
              <a:buNone/>
              <a:defRPr sz="2400" b="0">
                <a:solidFill>
                  <a:schemeClr val="accent3">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598920" y="2193925"/>
            <a:ext cx="4754880" cy="3978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284141A-C826-43CD-9461-67048A7B04FD}" type="datetime1">
              <a:rPr lang="en-US" smtClean="0"/>
              <a:t>5/17/2025</a:t>
            </a:fld>
            <a:endParaRPr lang="en-US"/>
          </a:p>
        </p:txBody>
      </p:sp>
      <p:sp>
        <p:nvSpPr>
          <p:cNvPr id="8" name="Footer Placeholder 7"/>
          <p:cNvSpPr>
            <a:spLocks noGrp="1"/>
          </p:cNvSpPr>
          <p:nvPr>
            <p:ph type="ftr" sz="quarter" idx="11"/>
          </p:nvPr>
        </p:nvSpPr>
        <p:spPr/>
        <p:txBody>
          <a:bodyPr/>
          <a:lstStyle/>
          <a:p>
            <a:r>
              <a:rPr lang="en-US"/>
              <a:t>@civillAE</a:t>
            </a:r>
            <a:r>
              <a:rPr lang="fa-IR"/>
              <a:t>کانال آموزش های مهندسی عمران            </a:t>
            </a:r>
            <a:endParaRPr lang="en-US" dirty="0"/>
          </a:p>
        </p:txBody>
      </p:sp>
      <p:sp>
        <p:nvSpPr>
          <p:cNvPr id="9" name="Slide Number Placeholder 8"/>
          <p:cNvSpPr>
            <a:spLocks noGrp="1"/>
          </p:cNvSpPr>
          <p:nvPr>
            <p:ph type="sldNum" sz="quarter" idx="12"/>
          </p:nvPr>
        </p:nvSpPr>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3231661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BC77D28-40BE-4131-BFDB-937AC0CF40E2}" type="datetime1">
              <a:rPr lang="en-US" smtClean="0"/>
              <a:t>5/17/2025</a:t>
            </a:fld>
            <a:endParaRPr lang="en-US"/>
          </a:p>
        </p:txBody>
      </p:sp>
      <p:sp>
        <p:nvSpPr>
          <p:cNvPr id="4" name="Footer Placeholder 3"/>
          <p:cNvSpPr>
            <a:spLocks noGrp="1"/>
          </p:cNvSpPr>
          <p:nvPr>
            <p:ph type="ftr" sz="quarter" idx="11"/>
          </p:nvPr>
        </p:nvSpPr>
        <p:spPr/>
        <p:txBody>
          <a:bodyPr/>
          <a:lstStyle/>
          <a:p>
            <a:r>
              <a:rPr lang="en-US"/>
              <a:t>@civillAE</a:t>
            </a:r>
            <a:r>
              <a:rPr lang="fa-IR"/>
              <a:t>کانال آموزش های مهندسی عمران            </a:t>
            </a:r>
            <a:endParaRPr lang="en-US" dirty="0"/>
          </a:p>
        </p:txBody>
      </p:sp>
      <p:sp>
        <p:nvSpPr>
          <p:cNvPr id="5" name="Slide Number Placeholder 4"/>
          <p:cNvSpPr>
            <a:spLocks noGrp="1"/>
          </p:cNvSpPr>
          <p:nvPr>
            <p:ph type="sldNum" sz="quarter" idx="12"/>
          </p:nvPr>
        </p:nvSpPr>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510586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5F8514-4476-4BA1-BC96-5900A2FA71AB}" type="datetime1">
              <a:rPr lang="en-US" smtClean="0"/>
              <a:t>5/17/2025</a:t>
            </a:fld>
            <a:endParaRPr lang="en-US"/>
          </a:p>
        </p:txBody>
      </p:sp>
      <p:sp>
        <p:nvSpPr>
          <p:cNvPr id="3" name="Footer Placeholder 2"/>
          <p:cNvSpPr>
            <a:spLocks noGrp="1"/>
          </p:cNvSpPr>
          <p:nvPr>
            <p:ph type="ftr" sz="quarter" idx="11"/>
          </p:nvPr>
        </p:nvSpPr>
        <p:spPr/>
        <p:txBody>
          <a:bodyPr/>
          <a:lstStyle/>
          <a:p>
            <a:r>
              <a:rPr lang="en-US"/>
              <a:t>@civillAE</a:t>
            </a:r>
            <a:r>
              <a:rPr lang="fa-IR"/>
              <a:t>کانال آموزش های مهندسی عمران            </a:t>
            </a:r>
            <a:endParaRPr lang="en-US" dirty="0"/>
          </a:p>
        </p:txBody>
      </p:sp>
      <p:sp>
        <p:nvSpPr>
          <p:cNvPr id="4" name="Slide Number Placeholder 3"/>
          <p:cNvSpPr>
            <a:spLocks noGrp="1"/>
          </p:cNvSpPr>
          <p:nvPr>
            <p:ph type="sldNum" sz="quarter" idx="12"/>
          </p:nvPr>
        </p:nvSpPr>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321514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62100"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678905" y="987425"/>
            <a:ext cx="567648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562100" y="2101850"/>
            <a:ext cx="3932237" cy="375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81EAB24-5BB1-446F-BB39-C6F675CDBF34}" type="datetime1">
              <a:rPr lang="en-US" smtClean="0"/>
              <a:t>5/17/2025</a:t>
            </a:fld>
            <a:endParaRPr lang="en-US"/>
          </a:p>
        </p:txBody>
      </p:sp>
      <p:sp>
        <p:nvSpPr>
          <p:cNvPr id="6" name="Footer Placeholder 5"/>
          <p:cNvSpPr>
            <a:spLocks noGrp="1"/>
          </p:cNvSpPr>
          <p:nvPr>
            <p:ph type="ftr" sz="quarter" idx="11"/>
          </p:nvPr>
        </p:nvSpPr>
        <p:spPr/>
        <p:txBody>
          <a:bodyPr/>
          <a:lstStyle/>
          <a:p>
            <a:r>
              <a:rPr lang="en-US"/>
              <a:t>@civillAE</a:t>
            </a:r>
            <a:r>
              <a:rPr lang="fa-IR"/>
              <a:t>کانال آموزش های مهندسی عمران            </a:t>
            </a:r>
            <a:endParaRPr lang="en-US" dirty="0"/>
          </a:p>
        </p:txBody>
      </p:sp>
      <p:sp>
        <p:nvSpPr>
          <p:cNvPr id="7" name="Slide Number Placeholder 6"/>
          <p:cNvSpPr>
            <a:spLocks noGrp="1"/>
          </p:cNvSpPr>
          <p:nvPr>
            <p:ph type="sldNum" sz="quarter" idx="12"/>
          </p:nvPr>
        </p:nvSpPr>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2198712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9" name="Title 1"/>
          <p:cNvSpPr>
            <a:spLocks noGrp="1"/>
          </p:cNvSpPr>
          <p:nvPr>
            <p:ph type="title"/>
          </p:nvPr>
        </p:nvSpPr>
        <p:spPr>
          <a:xfrm>
            <a:off x="1562100" y="457200"/>
            <a:ext cx="3932237" cy="1600200"/>
          </a:xfrm>
        </p:spPr>
        <p:txBody>
          <a:bodyPr anchor="b"/>
          <a:lstStyle>
            <a:lvl1pPr>
              <a:defRPr sz="3200"/>
            </a:lvl1pPr>
          </a:lstStyle>
          <a:p>
            <a:r>
              <a:rPr lang="en-US"/>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a:off x="5678904" y="987425"/>
            <a:ext cx="5678424"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8" name="Text Placeholder 3"/>
          <p:cNvSpPr>
            <a:spLocks noGrp="1"/>
          </p:cNvSpPr>
          <p:nvPr>
            <p:ph type="body" sz="half" idx="2"/>
          </p:nvPr>
        </p:nvSpPr>
        <p:spPr>
          <a:xfrm>
            <a:off x="1562100" y="2101850"/>
            <a:ext cx="3932237" cy="375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239F0A4-983F-4307-A4F8-B7FBD1E62F70}" type="datetime1">
              <a:rPr lang="en-US" smtClean="0"/>
              <a:t>5/17/2025</a:t>
            </a:fld>
            <a:endParaRPr lang="en-US"/>
          </a:p>
        </p:txBody>
      </p:sp>
      <p:sp>
        <p:nvSpPr>
          <p:cNvPr id="6" name="Footer Placeholder 5"/>
          <p:cNvSpPr>
            <a:spLocks noGrp="1"/>
          </p:cNvSpPr>
          <p:nvPr>
            <p:ph type="ftr" sz="quarter" idx="11"/>
          </p:nvPr>
        </p:nvSpPr>
        <p:spPr/>
        <p:txBody>
          <a:bodyPr/>
          <a:lstStyle/>
          <a:p>
            <a:r>
              <a:rPr lang="en-US"/>
              <a:t>@civillAE</a:t>
            </a:r>
            <a:r>
              <a:rPr lang="fa-IR"/>
              <a:t>کانال آموزش های مهندسی عمران            </a:t>
            </a:r>
            <a:endParaRPr lang="en-US" dirty="0"/>
          </a:p>
        </p:txBody>
      </p:sp>
      <p:sp>
        <p:nvSpPr>
          <p:cNvPr id="7" name="Slide Number Placeholder 6"/>
          <p:cNvSpPr>
            <a:spLocks noGrp="1"/>
          </p:cNvSpPr>
          <p:nvPr>
            <p:ph type="sldNum" sz="quarter" idx="12"/>
          </p:nvPr>
        </p:nvSpPr>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1619359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324100" y="365125"/>
            <a:ext cx="9029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562100" y="1825625"/>
            <a:ext cx="9791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562100" y="6356350"/>
            <a:ext cx="2552700"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D752FADB-C8E1-448C-B5DD-110D3B48BA22}" type="datetime1">
              <a:rPr lang="en-US" smtClean="0"/>
              <a:t>5/17/2025</a:t>
            </a:fld>
            <a:endParaRPr lang="en-US"/>
          </a:p>
        </p:txBody>
      </p:sp>
      <p:sp>
        <p:nvSpPr>
          <p:cNvPr id="5"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r>
              <a:rPr lang="en-US"/>
              <a:t>@civillAE</a:t>
            </a:r>
            <a:r>
              <a:rPr lang="fa-IR"/>
              <a:t>کانال آموزش های مهندسی عمران            </a:t>
            </a:r>
            <a:endParaRPr lang="en-US" dirty="0"/>
          </a:p>
        </p:txBody>
      </p:sp>
      <p:sp>
        <p:nvSpPr>
          <p:cNvPr id="6"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B7BAC7-FE87-40F6-AA24-4F4685D1B022}" type="slidenum">
              <a:rPr lang="en-US" smtClean="0"/>
              <a:pPr/>
              <a:t>‹#›</a:t>
            </a:fld>
            <a:endParaRPr lang="en-US"/>
          </a:p>
        </p:txBody>
      </p:sp>
    </p:spTree>
    <p:extLst>
      <p:ext uri="{BB962C8B-B14F-4D97-AF65-F5344CB8AC3E}">
        <p14:creationId xmlns:p14="http://schemas.microsoft.com/office/powerpoint/2010/main" val="321936725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81"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spcBef>
          <a:spcPct val="0"/>
        </a:spcBef>
        <a:buNone/>
        <a:defRPr sz="4400" kern="1200">
          <a:solidFill>
            <a:schemeClr val="accent1">
              <a:lumMod val="75000"/>
            </a:schemeClr>
          </a:solidFill>
          <a:latin typeface="+mj-lt"/>
          <a:ea typeface="+mj-ea"/>
          <a:cs typeface="+mj-cs"/>
        </a:defRPr>
      </a:lvl1pPr>
    </p:titleStyle>
    <p:bodyStyle>
      <a:lvl1pPr marL="228600" indent="-228600" algn="l" defTabSz="914400" rtl="0" eaLnBrk="1" latinLnBrk="0" hangingPunct="1">
        <a:lnSpc>
          <a:spcPct val="90000"/>
        </a:lnSpc>
        <a:spcBef>
          <a:spcPct val="30000"/>
        </a:spcBef>
        <a:buClr>
          <a:schemeClr val="accent3"/>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Clr>
          <a:schemeClr val="accent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Clr>
          <a:schemeClr val="accent3"/>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Clr>
          <a:schemeClr val="accent3"/>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Clr>
          <a:schemeClr val="accent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2160">
          <p15:clr>
            <a:srgbClr val="F26B43"/>
          </p15:clr>
        </p15:guide>
        <p15:guide id="1" pos="3840">
          <p15:clr>
            <a:srgbClr val="F26B43"/>
          </p15:clr>
        </p15:guide>
        <p15:guide id="2" pos="1464">
          <p15:clr>
            <a:srgbClr val="F26B43"/>
          </p15:clr>
        </p15:guide>
        <p15:guide id="3" pos="7152">
          <p15:clr>
            <a:srgbClr val="F26B43"/>
          </p15:clr>
        </p15:guide>
        <p15:guide id="4" pos="984">
          <p15:clr>
            <a:srgbClr val="F26B43"/>
          </p15:clr>
        </p15:guide>
        <p15:guide id="5" orient="horz" pos="38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t.me/+N-wNwT04TRs0N2Jk" TargetMode="External"/></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hyperlink" Target="https://t.me/+N-wNwT04TRs0N2Jk"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t.me/+N-wNwT04TRs0N2Jk"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t.me/+N-wNwT04TRs0N2Jk"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t.me/+N-wNwT04TRs0N2Jk"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t.me/+N-wNwT04TRs0N2Jk"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t.me/+N-wNwT04TRs0N2Jk"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t.me/+N-wNwT04TRs0N2Jk"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t.me/+N-wNwT04TRs0N2Jk"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t.me/+N-wNwT04TRs0N2Jk"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t.me/+N-wNwT04TRs0N2Jk"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t.me/+N-wNwT04TRs0N2Jk"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t.me/+N-wNwT04TRs0N2Jk"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t.me/+N-wNwT04TRs0N2Jk"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t.me/+N-wNwT04TRs0N2Jk"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t.me/+N-wNwT04TRs0N2Jk"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t.me/+N-wNwT04TRs0N2Jk"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t.me/+N-wNwT04TRs0N2Jk"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s://t.me/+N-wNwT04TRs0N2Jk" TargetMode="External"/><Relationship Id="rId5" Type="http://schemas.openxmlformats.org/officeDocument/2006/relationships/image" Target="../media/image8.png"/><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hyperlink" Target="https://t.me/+N-wNwT04TRs0N2Jk" TargetMode="External"/><Relationship Id="rId5" Type="http://schemas.openxmlformats.org/officeDocument/2006/relationships/image" Target="../media/image11.png"/><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3" Type="http://schemas.openxmlformats.org/officeDocument/2006/relationships/hyperlink" Target="https://t.me/+N-wNwT04TRs0N2Jk"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hyperlink" Target="https://t.me/+N-wNwT04TRs0N2Jk"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hyperlink" Target="https://t.me/+N-wNwT04TRs0N2Jk"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hyperlink" Target="https://t.me/+N-wNwT04TRs0N2Jk" TargetMode="External"/><Relationship Id="rId4" Type="http://schemas.openxmlformats.org/officeDocument/2006/relationships/image" Target="../media/image17.png"/></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hyperlink" Target="https://t.me/+N-wNwT04TRs0N2Jk" TargetMode="External"/><Relationship Id="rId4" Type="http://schemas.openxmlformats.org/officeDocument/2006/relationships/image" Target="../media/image19.png"/></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hyperlink" Target="https://t.me/+N-wNwT04TRs0N2Jk" TargetMode="External"/><Relationship Id="rId4" Type="http://schemas.openxmlformats.org/officeDocument/2006/relationships/image" Target="../media/image21.png"/></Relationships>
</file>

<file path=ppt/slides/_rels/slide33.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hyperlink" Target="https://t.me/+N-wNwT04TRs0N2Jk"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hyperlink" Target="https://t.me/+N-wNwT04TRs0N2Jk" TargetMode="External"/><Relationship Id="rId5" Type="http://schemas.openxmlformats.org/officeDocument/2006/relationships/image" Target="../media/image30.png"/><Relationship Id="rId4" Type="http://schemas.openxmlformats.org/officeDocument/2006/relationships/image" Target="../media/image29.png"/></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hyperlink" Target="https://t.me/+N-wNwT04TRs0N2Jk" TargetMode="External"/><Relationship Id="rId5" Type="http://schemas.openxmlformats.org/officeDocument/2006/relationships/image" Target="../media/image33.png"/><Relationship Id="rId4" Type="http://schemas.openxmlformats.org/officeDocument/2006/relationships/image" Target="../media/image32.png"/></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hyperlink" Target="https://t.me/+N-wNwT04TRs0N2Jk"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37.xml.rels><?xml version="1.0" encoding="UTF-8" standalone="yes"?>
<Relationships xmlns="http://schemas.openxmlformats.org/package/2006/relationships"><Relationship Id="rId8" Type="http://schemas.openxmlformats.org/officeDocument/2006/relationships/hyperlink" Target="https://t.me/+N-wNwT04TRs0N2Jk" TargetMode="External"/><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3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hyperlink" Target="https://t.me/+N-wNwT04TRs0N2Jk"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hyperlink" Target="https://t.me/+N-wNwT04TRs0N2Jk" TargetMode="External"/><Relationship Id="rId5" Type="http://schemas.openxmlformats.org/officeDocument/2006/relationships/image" Target="../media/image46.png"/><Relationship Id="rId4" Type="http://schemas.openxmlformats.org/officeDocument/2006/relationships/image" Target="../media/image45.png"/></Relationships>
</file>

<file path=ppt/slides/_rels/slide4.xml.rels><?xml version="1.0" encoding="UTF-8" standalone="yes"?>
<Relationships xmlns="http://schemas.openxmlformats.org/package/2006/relationships"><Relationship Id="rId3" Type="http://schemas.openxmlformats.org/officeDocument/2006/relationships/hyperlink" Target="https://t.me/+N-wNwT04TRs0N2Jk"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hyperlink" Target="https://t.me/+N-wNwT04TRs0N2Jk" TargetMode="External"/><Relationship Id="rId5" Type="http://schemas.openxmlformats.org/officeDocument/2006/relationships/image" Target="../media/image49.png"/><Relationship Id="rId4" Type="http://schemas.openxmlformats.org/officeDocument/2006/relationships/image" Target="../media/image48.png"/></Relationships>
</file>

<file path=ppt/slides/_rels/slide4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hyperlink" Target="https://t.me/+N-wNwT04TRs0N2Jk" TargetMode="External"/><Relationship Id="rId5" Type="http://schemas.openxmlformats.org/officeDocument/2006/relationships/image" Target="../media/image52.png"/><Relationship Id="rId4" Type="http://schemas.openxmlformats.org/officeDocument/2006/relationships/image" Target="../media/image51.png"/></Relationships>
</file>

<file path=ppt/slides/_rels/slide4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hyperlink" Target="https://t.me/+N-wNwT04TRs0N2Jk" TargetMode="External"/><Relationship Id="rId5" Type="http://schemas.openxmlformats.org/officeDocument/2006/relationships/image" Target="../media/image55.png"/><Relationship Id="rId4" Type="http://schemas.openxmlformats.org/officeDocument/2006/relationships/image" Target="../media/image54.png"/></Relationships>
</file>

<file path=ppt/slides/_rels/slide43.xml.rels><?xml version="1.0" encoding="UTF-8" standalone="yes"?>
<Relationships xmlns="http://schemas.openxmlformats.org/package/2006/relationships"><Relationship Id="rId3" Type="http://schemas.openxmlformats.org/officeDocument/2006/relationships/image" Target="../media/image56.png"/><Relationship Id="rId7" Type="http://schemas.openxmlformats.org/officeDocument/2006/relationships/hyperlink" Target="https://t.me/+N-wNwT04TRs0N2Jk"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44.xml.rels><?xml version="1.0" encoding="UTF-8" standalone="yes"?>
<Relationships xmlns="http://schemas.openxmlformats.org/package/2006/relationships"><Relationship Id="rId3" Type="http://schemas.openxmlformats.org/officeDocument/2006/relationships/image" Target="../media/image60.png"/><Relationship Id="rId7" Type="http://schemas.openxmlformats.org/officeDocument/2006/relationships/hyperlink" Target="https://t.me/+N-wNwT04TRs0N2Jk"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45.xml.rels><?xml version="1.0" encoding="UTF-8" standalone="yes"?>
<Relationships xmlns="http://schemas.openxmlformats.org/package/2006/relationships"><Relationship Id="rId3" Type="http://schemas.openxmlformats.org/officeDocument/2006/relationships/image" Target="../media/image64.png"/><Relationship Id="rId7" Type="http://schemas.openxmlformats.org/officeDocument/2006/relationships/hyperlink" Target="https://t.me/+N-wNwT04TRs0N2Jk"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46.xml.rels><?xml version="1.0" encoding="UTF-8" standalone="yes"?>
<Relationships xmlns="http://schemas.openxmlformats.org/package/2006/relationships"><Relationship Id="rId8" Type="http://schemas.openxmlformats.org/officeDocument/2006/relationships/hyperlink" Target="https://t.me/+N-wNwT04TRs0N2Jk" TargetMode="External"/><Relationship Id="rId3" Type="http://schemas.openxmlformats.org/officeDocument/2006/relationships/image" Target="../media/image68.png"/><Relationship Id="rId7" Type="http://schemas.openxmlformats.org/officeDocument/2006/relationships/image" Target="../media/image72.pn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s>
</file>

<file path=ppt/slides/_rels/slide47.xml.rels><?xml version="1.0" encoding="UTF-8" standalone="yes"?>
<Relationships xmlns="http://schemas.openxmlformats.org/package/2006/relationships"><Relationship Id="rId8" Type="http://schemas.openxmlformats.org/officeDocument/2006/relationships/hyperlink" Target="https://t.me/+N-wNwT04TRs0N2Jk" TargetMode="External"/><Relationship Id="rId3" Type="http://schemas.openxmlformats.org/officeDocument/2006/relationships/image" Target="../media/image73.png"/><Relationship Id="rId7" Type="http://schemas.openxmlformats.org/officeDocument/2006/relationships/image" Target="../media/image77.pn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4.png"/></Relationships>
</file>

<file path=ppt/slides/_rels/slide48.xml.rels><?xml version="1.0" encoding="UTF-8" standalone="yes"?>
<Relationships xmlns="http://schemas.openxmlformats.org/package/2006/relationships"><Relationship Id="rId8" Type="http://schemas.openxmlformats.org/officeDocument/2006/relationships/hyperlink" Target="https://t.me/+N-wNwT04TRs0N2Jk" TargetMode="External"/><Relationship Id="rId3" Type="http://schemas.openxmlformats.org/officeDocument/2006/relationships/image" Target="../media/image78.png"/><Relationship Id="rId7" Type="http://schemas.openxmlformats.org/officeDocument/2006/relationships/image" Target="../media/image82.png"/><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image" Target="../media/image79.png"/></Relationships>
</file>

<file path=ppt/slides/_rels/slide49.xml.rels><?xml version="1.0" encoding="UTF-8" standalone="yes"?>
<Relationships xmlns="http://schemas.openxmlformats.org/package/2006/relationships"><Relationship Id="rId8" Type="http://schemas.openxmlformats.org/officeDocument/2006/relationships/hyperlink" Target="https://t.me/+N-wNwT04TRs0N2Jk" TargetMode="External"/><Relationship Id="rId3" Type="http://schemas.openxmlformats.org/officeDocument/2006/relationships/image" Target="../media/image83.png"/><Relationship Id="rId7" Type="http://schemas.openxmlformats.org/officeDocument/2006/relationships/image" Target="../media/image87.png"/><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image" Target="../media/image86.png"/><Relationship Id="rId5" Type="http://schemas.openxmlformats.org/officeDocument/2006/relationships/image" Target="../media/image85.png"/><Relationship Id="rId4" Type="http://schemas.openxmlformats.org/officeDocument/2006/relationships/image" Target="../media/image84.png"/></Relationships>
</file>

<file path=ppt/slides/_rels/slide5.xml.rels><?xml version="1.0" encoding="UTF-8" standalone="yes"?>
<Relationships xmlns="http://schemas.openxmlformats.org/package/2006/relationships"><Relationship Id="rId3" Type="http://schemas.openxmlformats.org/officeDocument/2006/relationships/hyperlink" Target="https://t.me/+N-wNwT04TRs0N2Jk"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88.png"/><Relationship Id="rId7" Type="http://schemas.openxmlformats.org/officeDocument/2006/relationships/hyperlink" Target="https://t.me/+N-wNwT04TRs0N2Jk"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slides/_rels/slide51.xml.rels><?xml version="1.0" encoding="UTF-8" standalone="yes"?>
<Relationships xmlns="http://schemas.openxmlformats.org/package/2006/relationships"><Relationship Id="rId3" Type="http://schemas.openxmlformats.org/officeDocument/2006/relationships/image" Target="../media/image92.png"/><Relationship Id="rId7" Type="http://schemas.openxmlformats.org/officeDocument/2006/relationships/hyperlink" Target="https://t.me/+N-wNwT04TRs0N2Jk"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image" Target="../media/image95.png"/><Relationship Id="rId5" Type="http://schemas.openxmlformats.org/officeDocument/2006/relationships/image" Target="../media/image94.png"/><Relationship Id="rId4" Type="http://schemas.openxmlformats.org/officeDocument/2006/relationships/image" Target="../media/image93.png"/></Relationships>
</file>

<file path=ppt/slides/_rels/slide52.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image" Target="../media/image95.png"/><Relationship Id="rId5" Type="http://schemas.openxmlformats.org/officeDocument/2006/relationships/image" Target="../media/image94.png"/><Relationship Id="rId4" Type="http://schemas.openxmlformats.org/officeDocument/2006/relationships/image" Target="../media/image93.png"/></Relationships>
</file>

<file path=ppt/slides/_rels/slide53.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53.xml"/><Relationship Id="rId1" Type="http://schemas.openxmlformats.org/officeDocument/2006/relationships/slideLayout" Target="../slideLayouts/slideLayout2.xml"/><Relationship Id="rId5" Type="http://schemas.openxmlformats.org/officeDocument/2006/relationships/hyperlink" Target="https://t.me/+N-wNwT04TRs0N2Jk" TargetMode="External"/><Relationship Id="rId4" Type="http://schemas.openxmlformats.org/officeDocument/2006/relationships/image" Target="../media/image97.png"/></Relationships>
</file>

<file path=ppt/slides/_rels/slide54.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hyperlink" Target="https://t.me/+N-wNwT04TRs0N2Jk" TargetMode="External"/></Relationships>
</file>

<file path=ppt/slides/_rels/slide55.xml.rels><?xml version="1.0" encoding="UTF-8" standalone="yes"?>
<Relationships xmlns="http://schemas.openxmlformats.org/package/2006/relationships"><Relationship Id="rId3" Type="http://schemas.openxmlformats.org/officeDocument/2006/relationships/hyperlink" Target="https://t.me/+N-wNwT04TRs0N2Jk"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s://t.me/+N-wNwT04TRs0N2Jk" TargetMode="External"/><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s://t.me/+N-wNwT04TRs0N2Jk" TargetMode="External"/><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hyperlink" Target="https://t.me/+N-wNwT04TRs0N2Jk"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t.me/+N-wNwT04TRs0N2Jk"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t.me/+N-wNwT04TRs0N2Jk"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t.me/+N-wNwT04TRs0N2Jk"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t.me/+N-wNwT04TRs0N2J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r>
              <a:rPr lang="fa-IR" dirty="0"/>
              <a:t>3/59</a:t>
            </a:r>
            <a:endParaRPr lang="en-US" dirty="0"/>
          </a:p>
        </p:txBody>
      </p:sp>
      <p:pic>
        <p:nvPicPr>
          <p:cNvPr id="6" name="Picture 5">
            <a:extLst>
              <a:ext uri="{FF2B5EF4-FFF2-40B4-BE49-F238E27FC236}">
                <a16:creationId xmlns:a16="http://schemas.microsoft.com/office/drawing/2014/main" id="{78CB2EC9-8261-1406-B585-187AFCCDE6F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2066" t="31629" r="6764" b="31076"/>
          <a:stretch/>
        </p:blipFill>
        <p:spPr bwMode="auto">
          <a:xfrm>
            <a:off x="2844487" y="963637"/>
            <a:ext cx="6503026" cy="2987877"/>
          </a:xfrm>
          <a:prstGeom prst="rect">
            <a:avLst/>
          </a:prstGeom>
          <a:solidFill>
            <a:srgbClr val="FFFFFF">
              <a:shade val="85000"/>
            </a:srgbClr>
          </a:solidFill>
          <a:ln w="12700" cap="sq">
            <a:solidFill>
              <a:srgbClr val="44546A">
                <a:lumMod val="20000"/>
                <a:lumOff val="80000"/>
              </a:srgb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sp>
        <p:nvSpPr>
          <p:cNvPr id="8" name="TextBox 7">
            <a:extLst>
              <a:ext uri="{FF2B5EF4-FFF2-40B4-BE49-F238E27FC236}">
                <a16:creationId xmlns:a16="http://schemas.microsoft.com/office/drawing/2014/main" id="{8480E5F0-4318-D085-0EBB-763523C47DA4}"/>
              </a:ext>
            </a:extLst>
          </p:cNvPr>
          <p:cNvSpPr txBox="1"/>
          <p:nvPr/>
        </p:nvSpPr>
        <p:spPr>
          <a:xfrm>
            <a:off x="1257718" y="4171136"/>
            <a:ext cx="9676563" cy="2185214"/>
          </a:xfrm>
          <a:prstGeom prst="rect">
            <a:avLst/>
          </a:prstGeom>
          <a:noFill/>
          <a:ln>
            <a:solidFill>
              <a:schemeClr val="bg2"/>
            </a:solidFill>
          </a:ln>
        </p:spPr>
        <p:txBody>
          <a:bodyPr wrap="square">
            <a:spAutoFit/>
          </a:bodyPr>
          <a:lstStyle/>
          <a:p>
            <a:pPr algn="ctr">
              <a:buNone/>
            </a:pPr>
            <a:r>
              <a:rPr lang="fa-IR" sz="2000" b="1" dirty="0">
                <a:effectLst/>
                <a:latin typeface="Times New Roman" panose="02020603050405020304" pitchFamily="18" charset="0"/>
                <a:ea typeface="Times New Roman" panose="02020603050405020304" pitchFamily="18" charset="0"/>
                <a:cs typeface="B Titr" panose="00000700000000000000" pitchFamily="2" charset="-78"/>
              </a:rPr>
              <a:t>بررسی زمان تناوب سازه های دوگانه قاب خمشی بتنی و دیوار برشی بتنی با در نظر گرفتن اثر نامنظمی</a:t>
            </a:r>
          </a:p>
          <a:p>
            <a:pPr algn="ctr">
              <a:buNone/>
            </a:pPr>
            <a:r>
              <a:rPr lang="fa-IR" sz="2000" b="1" dirty="0">
                <a:effectLst/>
                <a:latin typeface="Times New Roman" panose="02020603050405020304" pitchFamily="18" charset="0"/>
                <a:ea typeface="Times New Roman" panose="02020603050405020304" pitchFamily="18" charset="0"/>
                <a:cs typeface="B Titr" panose="00000700000000000000" pitchFamily="2" charset="-78"/>
              </a:rPr>
              <a:t> </a:t>
            </a:r>
            <a:endParaRPr lang="en-US" sz="1600" dirty="0">
              <a:effectLst/>
              <a:latin typeface="Times New Roman" panose="02020603050405020304" pitchFamily="18" charset="0"/>
              <a:ea typeface="Times New Roman" panose="02020603050405020304" pitchFamily="18" charset="0"/>
            </a:endParaRPr>
          </a:p>
          <a:p>
            <a:pPr algn="ctr">
              <a:buNone/>
            </a:pPr>
            <a:r>
              <a:rPr lang="fa-IR" sz="2000" b="1" dirty="0">
                <a:effectLst/>
                <a:latin typeface="Times New Roman" panose="02020603050405020304" pitchFamily="18" charset="0"/>
                <a:ea typeface="Times New Roman" panose="02020603050405020304" pitchFamily="18" charset="0"/>
                <a:cs typeface="B Titr" panose="00000700000000000000" pitchFamily="2" charset="-78"/>
              </a:rPr>
              <a:t> </a:t>
            </a:r>
            <a:endParaRPr lang="en-US" sz="1600" dirty="0">
              <a:effectLst/>
              <a:latin typeface="Times New Roman" panose="02020603050405020304" pitchFamily="18" charset="0"/>
              <a:ea typeface="Times New Roman" panose="02020603050405020304" pitchFamily="18" charset="0"/>
            </a:endParaRPr>
          </a:p>
          <a:p>
            <a:pPr algn="ctr">
              <a:buNone/>
            </a:pPr>
            <a:r>
              <a:rPr lang="fa-IR" sz="2000" b="1" dirty="0">
                <a:effectLst/>
                <a:latin typeface="Times New Roman" panose="02020603050405020304" pitchFamily="18" charset="0"/>
                <a:ea typeface="Times New Roman" panose="02020603050405020304" pitchFamily="18" charset="0"/>
                <a:cs typeface="B Titr" panose="00000700000000000000" pitchFamily="2" charset="-78"/>
              </a:rPr>
              <a:t>تهیه کننده: مهندس علیرضا المکچی</a:t>
            </a:r>
            <a:endParaRPr lang="en-US" sz="1600" dirty="0">
              <a:effectLst/>
              <a:latin typeface="Times New Roman" panose="02020603050405020304" pitchFamily="18" charset="0"/>
              <a:ea typeface="Times New Roman" panose="02020603050405020304" pitchFamily="18" charset="0"/>
            </a:endParaRPr>
          </a:p>
          <a:p>
            <a:pPr algn="ctr">
              <a:buNone/>
            </a:pPr>
            <a:r>
              <a:rPr lang="en-US" sz="1600" b="1" dirty="0">
                <a:effectLst/>
                <a:latin typeface="Times New Roman" panose="02020603050405020304" pitchFamily="18" charset="0"/>
                <a:ea typeface="Times New Roman" panose="02020603050405020304" pitchFamily="18" charset="0"/>
                <a:cs typeface="B Titr" panose="00000700000000000000" pitchFamily="2" charset="-78"/>
              </a:rPr>
              <a:t> </a:t>
            </a:r>
            <a:endParaRPr lang="en-US" sz="1600" dirty="0">
              <a:effectLst/>
              <a:latin typeface="Times New Roman" panose="02020603050405020304" pitchFamily="18" charset="0"/>
              <a:ea typeface="Times New Roman" panose="02020603050405020304" pitchFamily="18" charset="0"/>
            </a:endParaRPr>
          </a:p>
          <a:p>
            <a:pPr algn="ctr">
              <a:buNone/>
            </a:pPr>
            <a:r>
              <a:rPr lang="fa-IR" sz="2000" b="1" dirty="0">
                <a:effectLst/>
                <a:latin typeface="Times New Roman" panose="02020603050405020304" pitchFamily="18" charset="0"/>
                <a:ea typeface="Times New Roman" panose="02020603050405020304" pitchFamily="18" charset="0"/>
                <a:cs typeface="B Titr" panose="00000700000000000000" pitchFamily="2" charset="-78"/>
              </a:rPr>
              <a:t> </a:t>
            </a:r>
            <a:endParaRPr lang="en-US" sz="1600" dirty="0">
              <a:effectLst/>
              <a:latin typeface="Times New Roman" panose="02020603050405020304" pitchFamily="18" charset="0"/>
              <a:ea typeface="Times New Roman" panose="02020603050405020304" pitchFamily="18" charset="0"/>
            </a:endParaRPr>
          </a:p>
          <a:p>
            <a:pPr algn="ctr"/>
            <a:r>
              <a:rPr lang="fa-IR" sz="2000" b="1" dirty="0">
                <a:effectLst/>
                <a:latin typeface="Times New Roman" panose="02020603050405020304" pitchFamily="18" charset="0"/>
                <a:ea typeface="Times New Roman" panose="02020603050405020304" pitchFamily="18" charset="0"/>
                <a:cs typeface="B Titr" panose="00000700000000000000" pitchFamily="2" charset="-78"/>
              </a:rPr>
              <a:t>کانال آموزش های مهندسی عمران</a:t>
            </a:r>
            <a:endParaRPr lang="en-US" sz="1600" dirty="0">
              <a:effectLst/>
              <a:latin typeface="Times New Roman" panose="02020603050405020304" pitchFamily="18" charset="0"/>
              <a:ea typeface="Times New Roman" panose="02020603050405020304" pitchFamily="18" charset="0"/>
            </a:endParaRPr>
          </a:p>
        </p:txBody>
      </p:sp>
      <p:sp>
        <p:nvSpPr>
          <p:cNvPr id="10" name="TextBox 9">
            <a:extLst>
              <a:ext uri="{FF2B5EF4-FFF2-40B4-BE49-F238E27FC236}">
                <a16:creationId xmlns:a16="http://schemas.microsoft.com/office/drawing/2014/main" id="{5DC0E1AB-90C4-3EEB-E248-AA97CE056684}"/>
              </a:ext>
            </a:extLst>
          </p:cNvPr>
          <p:cNvSpPr txBox="1"/>
          <p:nvPr/>
        </p:nvSpPr>
        <p:spPr>
          <a:xfrm>
            <a:off x="3048837" y="201568"/>
            <a:ext cx="6094324" cy="600164"/>
          </a:xfrm>
          <a:prstGeom prst="rect">
            <a:avLst/>
          </a:prstGeom>
          <a:noFill/>
          <a:ln>
            <a:solidFill>
              <a:schemeClr val="bg2"/>
            </a:solidFill>
          </a:ln>
        </p:spPr>
        <p:txBody>
          <a:bodyPr wrap="square">
            <a:spAutoFit/>
          </a:bodyPr>
          <a:lstStyle/>
          <a:p>
            <a:pPr marL="0" indent="0" algn="ctr" rtl="1">
              <a:lnSpc>
                <a:spcPct val="150000"/>
              </a:lnSpc>
              <a:buNone/>
            </a:pPr>
            <a:r>
              <a:rPr lang="fa-IR" sz="2400" b="1" dirty="0">
                <a:cs typeface="B Nazanin" panose="00000400000000000000" pitchFamily="2" charset="-78"/>
              </a:rPr>
              <a:t>سمینارکارشناسی ارشد</a:t>
            </a:r>
          </a:p>
        </p:txBody>
      </p:sp>
      <p:sp>
        <p:nvSpPr>
          <p:cNvPr id="14" name="TextBox 13">
            <a:extLst>
              <a:ext uri="{FF2B5EF4-FFF2-40B4-BE49-F238E27FC236}">
                <a16:creationId xmlns:a16="http://schemas.microsoft.com/office/drawing/2014/main" id="{0A55BD09-EF46-168C-4C97-1968C107315F}"/>
              </a:ext>
            </a:extLst>
          </p:cNvPr>
          <p:cNvSpPr txBox="1"/>
          <p:nvPr/>
        </p:nvSpPr>
        <p:spPr>
          <a:xfrm>
            <a:off x="235333" y="6391306"/>
            <a:ext cx="2518786" cy="369332"/>
          </a:xfrm>
          <a:prstGeom prst="rect">
            <a:avLst/>
          </a:prstGeom>
          <a:noFill/>
          <a:ln>
            <a:solidFill>
              <a:schemeClr val="bg2"/>
            </a:solidFill>
          </a:ln>
        </p:spPr>
        <p:txBody>
          <a:bodyPr wrap="square">
            <a:spAutoFit/>
          </a:bodyPr>
          <a:lstStyle/>
          <a:p>
            <a:r>
              <a:rPr lang="en-US" sz="1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4"/>
              </a:rPr>
              <a:t>@civillAE</a:t>
            </a:r>
            <a:endParaRPr lang="en-US" dirty="0"/>
          </a:p>
        </p:txBody>
      </p:sp>
    </p:spTree>
    <p:extLst>
      <p:ext uri="{BB962C8B-B14F-4D97-AF65-F5344CB8AC3E}">
        <p14:creationId xmlns:p14="http://schemas.microsoft.com/office/powerpoint/2010/main" val="536518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126" y="76200"/>
            <a:ext cx="4940362" cy="1325563"/>
          </a:xfrm>
        </p:spPr>
        <p:txBody>
          <a:bodyPr/>
          <a:lstStyle/>
          <a:p>
            <a:pPr algn="ctr" rtl="1"/>
            <a:r>
              <a:rPr lang="fa-IR" b="1" dirty="0">
                <a:solidFill>
                  <a:schemeClr val="tx1"/>
                </a:solidFill>
                <a:cs typeface="B Nazanin" panose="00000400000000000000" pitchFamily="2" charset="-78"/>
              </a:rPr>
              <a:t>زمان تناوب تجربی</a:t>
            </a:r>
            <a:endParaRPr lang="en-US" b="1" dirty="0">
              <a:solidFill>
                <a:schemeClr val="tx1"/>
              </a:solidFill>
              <a:cs typeface="B Nazanin" panose="00000400000000000000" pitchFamily="2" charset="-78"/>
            </a:endParaRPr>
          </a:p>
        </p:txBody>
      </p:sp>
      <p:sp>
        <p:nvSpPr>
          <p:cNvPr id="4" name="Slide Number Placeholder 3"/>
          <p:cNvSpPr>
            <a:spLocks noGrp="1"/>
          </p:cNvSpPr>
          <p:nvPr>
            <p:ph type="sldNum" sz="quarter" idx="12"/>
          </p:nvPr>
        </p:nvSpPr>
        <p:spPr/>
        <p:txBody>
          <a:bodyPr/>
          <a:lstStyle/>
          <a:p>
            <a:r>
              <a:rPr lang="fa-IR" dirty="0"/>
              <a:t>11/59</a:t>
            </a:r>
            <a:endParaRPr lang="en-US" dirty="0"/>
          </a:p>
        </p:txBody>
      </p:sp>
      <mc:AlternateContent xmlns:mc="http://schemas.openxmlformats.org/markup-compatibility/2006" xmlns:a14="http://schemas.microsoft.com/office/drawing/2010/main">
        <mc:Choice Requires="a14">
          <p:graphicFrame>
            <p:nvGraphicFramePr>
              <p:cNvPr id="10" name="Diagram 9">
                <a:extLst>
                  <a:ext uri="{FF2B5EF4-FFF2-40B4-BE49-F238E27FC236}">
                    <a16:creationId xmlns:a16="http://schemas.microsoft.com/office/drawing/2014/main" id="{3F00BEC2-290E-40D1-B0BE-2AAD2D61B39F}"/>
                  </a:ext>
                </a:extLst>
              </p:cNvPr>
              <p:cNvGraphicFramePr/>
              <p:nvPr>
                <p:extLst>
                  <p:ext uri="{D42A27DB-BD31-4B8C-83A1-F6EECF244321}">
                    <p14:modId xmlns:p14="http://schemas.microsoft.com/office/powerpoint/2010/main" val="2023626528"/>
                  </p:ext>
                </p:extLst>
              </p:nvPr>
            </p:nvGraphicFramePr>
            <p:xfrm>
              <a:off x="1159497" y="877405"/>
              <a:ext cx="9470403" cy="58440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mc:Choice>
        <mc:Fallback xmlns="">
          <p:graphicFrame>
            <p:nvGraphicFramePr>
              <p:cNvPr id="10" name="Diagram 9">
                <a:extLst>
                  <a:ext uri="{FF2B5EF4-FFF2-40B4-BE49-F238E27FC236}">
                    <a16:creationId xmlns:a16="http://schemas.microsoft.com/office/drawing/2014/main" id="{3F00BEC2-290E-40D1-B0BE-2AAD2D61B39F}"/>
                  </a:ext>
                </a:extLst>
              </p:cNvPr>
              <p:cNvGraphicFramePr/>
              <p:nvPr>
                <p:extLst>
                  <p:ext uri="{D42A27DB-BD31-4B8C-83A1-F6EECF244321}">
                    <p14:modId xmlns:p14="http://schemas.microsoft.com/office/powerpoint/2010/main" val="2023626528"/>
                  </p:ext>
                </p:extLst>
              </p:nvPr>
            </p:nvGraphicFramePr>
            <p:xfrm>
              <a:off x="1159497" y="877405"/>
              <a:ext cx="9470403" cy="584407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mc:Fallback>
      </mc:AlternateContent>
      <p:sp>
        <p:nvSpPr>
          <p:cNvPr id="5" name="TextBox 4">
            <a:extLst>
              <a:ext uri="{FF2B5EF4-FFF2-40B4-BE49-F238E27FC236}">
                <a16:creationId xmlns:a16="http://schemas.microsoft.com/office/drawing/2014/main" id="{E5A46B05-B2B3-904B-85C5-6F2C97F9C657}"/>
              </a:ext>
            </a:extLst>
          </p:cNvPr>
          <p:cNvSpPr txBox="1"/>
          <p:nvPr/>
        </p:nvSpPr>
        <p:spPr>
          <a:xfrm>
            <a:off x="235333" y="6391306"/>
            <a:ext cx="2518786" cy="369332"/>
          </a:xfrm>
          <a:prstGeom prst="rect">
            <a:avLst/>
          </a:prstGeom>
          <a:noFill/>
          <a:ln>
            <a:solidFill>
              <a:schemeClr val="bg2"/>
            </a:solidFill>
          </a:ln>
        </p:spPr>
        <p:txBody>
          <a:bodyPr wrap="square">
            <a:spAutoFit/>
          </a:bodyPr>
          <a:lstStyle/>
          <a:p>
            <a:r>
              <a:rPr lang="en-US" sz="1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12"/>
              </a:rPr>
              <a:t>@civillAE</a:t>
            </a:r>
            <a:endParaRPr lang="en-US" dirty="0"/>
          </a:p>
        </p:txBody>
      </p:sp>
    </p:spTree>
    <p:extLst>
      <p:ext uri="{BB962C8B-B14F-4D97-AF65-F5344CB8AC3E}">
        <p14:creationId xmlns:p14="http://schemas.microsoft.com/office/powerpoint/2010/main" val="33043190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800520"/>
            <a:ext cx="10985861" cy="4849662"/>
          </a:xfrm>
        </p:spPr>
        <p:txBody>
          <a:bodyPr>
            <a:normAutofit/>
          </a:bodyPr>
          <a:lstStyle/>
          <a:p>
            <a:pPr algn="just" rtl="1">
              <a:lnSpc>
                <a:spcPct val="200000"/>
              </a:lnSpc>
              <a:buFont typeface="Wingdings" panose="05000000000000000000" pitchFamily="2" charset="2"/>
              <a:buChar char="q"/>
            </a:pPr>
            <a:r>
              <a:rPr lang="fa-IR" sz="2000" b="1" dirty="0">
                <a:effectLst/>
                <a:latin typeface="Times New Roman" panose="02020603050405020304" pitchFamily="18" charset="0"/>
                <a:ea typeface="Calibri" panose="020F0502020204030204" pitchFamily="34" charset="0"/>
                <a:cs typeface="B Nazanin" panose="00000400000000000000" pitchFamily="2" charset="-78"/>
              </a:rPr>
              <a:t> حل مساله مقدار ویژه </a:t>
            </a:r>
            <a:r>
              <a:rPr lang="en-US" sz="2000" b="1" dirty="0">
                <a:effectLst/>
                <a:latin typeface="Times New Roman" panose="02020603050405020304" pitchFamily="18" charset="0"/>
                <a:ea typeface="Calibri" panose="020F0502020204030204" pitchFamily="34" charset="0"/>
                <a:cs typeface="B Nazanin" panose="00000400000000000000" pitchFamily="2" charset="-78"/>
              </a:rPr>
              <a:t>Eigenvalue</a:t>
            </a:r>
            <a:endParaRPr lang="fa-IR" sz="2000" b="1" dirty="0">
              <a:effectLst/>
              <a:latin typeface="Times New Roman" panose="02020603050405020304" pitchFamily="18" charset="0"/>
              <a:ea typeface="Calibri" panose="020F0502020204030204" pitchFamily="34" charset="0"/>
              <a:cs typeface="B Nazanin" panose="00000400000000000000" pitchFamily="2" charset="-78"/>
            </a:endParaRPr>
          </a:p>
          <a:p>
            <a:pPr algn="just" rtl="1">
              <a:lnSpc>
                <a:spcPct val="200000"/>
              </a:lnSpc>
              <a:buFont typeface="Wingdings" panose="05000000000000000000" pitchFamily="2" charset="2"/>
              <a:buChar char="q"/>
            </a:pPr>
            <a:r>
              <a:rPr lang="fa-IR" sz="2000" b="1" dirty="0">
                <a:latin typeface="Times New Roman" panose="02020603050405020304" pitchFamily="18" charset="0"/>
                <a:cs typeface="B Nazanin" panose="00000400000000000000" pitchFamily="2" charset="-78"/>
              </a:rPr>
              <a:t> رابطه رایلی </a:t>
            </a:r>
            <a:r>
              <a:rPr lang="en-US" sz="2000" b="1" dirty="0">
                <a:latin typeface="Times New Roman" panose="02020603050405020304" pitchFamily="18" charset="0"/>
                <a:cs typeface="B Nazanin" panose="00000400000000000000" pitchFamily="2" charset="-78"/>
              </a:rPr>
              <a:t>Rayleigh Method</a:t>
            </a:r>
            <a:endParaRPr lang="fa-IR" sz="2000" b="1" dirty="0">
              <a:latin typeface="Times New Roman" panose="02020603050405020304" pitchFamily="18" charset="0"/>
              <a:cs typeface="B Nazanin" panose="00000400000000000000" pitchFamily="2" charset="-78"/>
            </a:endParaRPr>
          </a:p>
          <a:p>
            <a:pPr algn="just" rtl="1">
              <a:lnSpc>
                <a:spcPct val="200000"/>
              </a:lnSpc>
              <a:buFont typeface="Wingdings" panose="05000000000000000000" pitchFamily="2" charset="2"/>
              <a:buChar char="q"/>
            </a:pPr>
            <a:r>
              <a:rPr lang="fa-IR" sz="2000" b="1" dirty="0">
                <a:latin typeface="Times New Roman" panose="02020603050405020304" pitchFamily="18" charset="0"/>
                <a:cs typeface="B Nazanin" panose="00000400000000000000" pitchFamily="2" charset="-78"/>
              </a:rPr>
              <a:t> رابطه رایلی - ریتز  </a:t>
            </a:r>
            <a:r>
              <a:rPr lang="en-US" sz="2000" b="1" dirty="0">
                <a:latin typeface="Times New Roman" panose="02020603050405020304" pitchFamily="18" charset="0"/>
                <a:cs typeface="B Nazanin" panose="00000400000000000000" pitchFamily="2" charset="-78"/>
              </a:rPr>
              <a:t>Rayleigh - Ritz Method</a:t>
            </a:r>
            <a:endParaRPr lang="fa-IR" sz="2000" b="1" dirty="0">
              <a:cs typeface="B Nazanin" panose="00000400000000000000" pitchFamily="2" charset="-78"/>
            </a:endParaRPr>
          </a:p>
        </p:txBody>
      </p:sp>
      <p:sp>
        <p:nvSpPr>
          <p:cNvPr id="6" name="Title 1"/>
          <p:cNvSpPr>
            <a:spLocks noGrp="1"/>
          </p:cNvSpPr>
          <p:nvPr>
            <p:ph type="title"/>
          </p:nvPr>
        </p:nvSpPr>
        <p:spPr>
          <a:xfrm>
            <a:off x="3733015" y="124691"/>
            <a:ext cx="8167248" cy="1325563"/>
          </a:xfrm>
        </p:spPr>
        <p:txBody>
          <a:bodyPr>
            <a:normAutofit fontScale="90000"/>
          </a:bodyPr>
          <a:lstStyle/>
          <a:p>
            <a:pPr algn="ctr" rtl="1"/>
            <a:r>
              <a:rPr lang="fa-IR" b="1" dirty="0">
                <a:solidFill>
                  <a:schemeClr val="tx1"/>
                </a:solidFill>
                <a:cs typeface="B Nazanin" panose="00000400000000000000" pitchFamily="2" charset="-78"/>
              </a:rPr>
              <a:t>روش های تحلیلی زمان تناوب ارتعاشی سازه</a:t>
            </a:r>
            <a:endParaRPr lang="en-US" b="1" dirty="0">
              <a:solidFill>
                <a:schemeClr val="tx1"/>
              </a:solidFill>
              <a:cs typeface="B Nazanin" panose="00000400000000000000" pitchFamily="2" charset="-78"/>
            </a:endParaRPr>
          </a:p>
        </p:txBody>
      </p:sp>
      <p:sp>
        <p:nvSpPr>
          <p:cNvPr id="2" name="Slide Number Placeholder 1"/>
          <p:cNvSpPr>
            <a:spLocks noGrp="1"/>
          </p:cNvSpPr>
          <p:nvPr>
            <p:ph type="sldNum" sz="quarter" idx="12"/>
          </p:nvPr>
        </p:nvSpPr>
        <p:spPr/>
        <p:txBody>
          <a:bodyPr/>
          <a:lstStyle/>
          <a:p>
            <a:r>
              <a:rPr lang="fa-IR" dirty="0"/>
              <a:t>12/59</a:t>
            </a:r>
            <a:endParaRPr lang="en-US" dirty="0"/>
          </a:p>
        </p:txBody>
      </p:sp>
      <p:sp>
        <p:nvSpPr>
          <p:cNvPr id="5" name="TextBox 4">
            <a:extLst>
              <a:ext uri="{FF2B5EF4-FFF2-40B4-BE49-F238E27FC236}">
                <a16:creationId xmlns:a16="http://schemas.microsoft.com/office/drawing/2014/main" id="{9B48551F-32E3-A83D-1BC5-59A2251139B2}"/>
              </a:ext>
            </a:extLst>
          </p:cNvPr>
          <p:cNvSpPr txBox="1"/>
          <p:nvPr/>
        </p:nvSpPr>
        <p:spPr>
          <a:xfrm>
            <a:off x="235333" y="6391306"/>
            <a:ext cx="2518786" cy="369332"/>
          </a:xfrm>
          <a:prstGeom prst="rect">
            <a:avLst/>
          </a:prstGeom>
          <a:noFill/>
          <a:ln>
            <a:solidFill>
              <a:schemeClr val="bg2"/>
            </a:solidFill>
          </a:ln>
        </p:spPr>
        <p:txBody>
          <a:bodyPr wrap="square">
            <a:spAutoFit/>
          </a:bodyPr>
          <a:lstStyle/>
          <a:p>
            <a:r>
              <a:rPr lang="en-US" sz="1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3"/>
              </a:rPr>
              <a:t>@civillAE</a:t>
            </a:r>
            <a:endParaRPr lang="en-US" dirty="0"/>
          </a:p>
        </p:txBody>
      </p:sp>
    </p:spTree>
    <p:extLst>
      <p:ext uri="{BB962C8B-B14F-4D97-AF65-F5344CB8AC3E}">
        <p14:creationId xmlns:p14="http://schemas.microsoft.com/office/powerpoint/2010/main" val="32055096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3509" y="1188316"/>
            <a:ext cx="10806752" cy="5461866"/>
          </a:xfrm>
        </p:spPr>
        <p:txBody>
          <a:bodyPr>
            <a:normAutofit/>
          </a:bodyPr>
          <a:lstStyle/>
          <a:p>
            <a:pPr algn="just" rtl="1">
              <a:lnSpc>
                <a:spcPct val="150000"/>
              </a:lnSpc>
              <a:spcAft>
                <a:spcPts val="800"/>
              </a:spcAft>
            </a:pPr>
            <a:r>
              <a:rPr lang="fa-IR" sz="2000" dirty="0">
                <a:effectLst/>
                <a:latin typeface="Times New Roman" panose="02020603050405020304" pitchFamily="18" charset="0"/>
                <a:ea typeface="Calibri" panose="020F0502020204030204" pitchFamily="34" charset="0"/>
                <a:cs typeface="B Nazanin" panose="00000400000000000000" pitchFamily="2" charset="-78"/>
              </a:rPr>
              <a:t>در سال 1960 تاکوچی با استفاده از نتایج آزمایشات لرزه­ای بر روی 60 ساختمان اسکلت بتنی و فولادی، رابطه­ای میان دوره تناوب و ارتفاع ساختمان­ها ارائه داد. در رابطه او اثر اجزاء مقاوم جانبی هم وارد شده است.</a:t>
            </a:r>
            <a:endParaRPr lang="en-US" sz="2000" dirty="0">
              <a:effectLst/>
              <a:latin typeface="Times New Roman" panose="02020603050405020304" pitchFamily="18" charset="0"/>
              <a:ea typeface="Calibri" panose="020F0502020204030204" pitchFamily="34" charset="0"/>
              <a:cs typeface="B Nazanin" panose="00000400000000000000" pitchFamily="2" charset="-78"/>
            </a:endParaRPr>
          </a:p>
          <a:p>
            <a:pPr algn="just" rtl="1">
              <a:lnSpc>
                <a:spcPct val="150000"/>
              </a:lnSpc>
              <a:spcAft>
                <a:spcPts val="800"/>
              </a:spcAft>
            </a:pPr>
            <a:r>
              <a:rPr lang="fa-IR" sz="2000" dirty="0">
                <a:effectLst/>
                <a:latin typeface="Times New Roman" panose="02020603050405020304" pitchFamily="18" charset="0"/>
                <a:ea typeface="Calibri" panose="020F0502020204030204" pitchFamily="34" charset="0"/>
                <a:cs typeface="B Nazanin" panose="00000400000000000000" pitchFamily="2" charset="-78"/>
              </a:rPr>
              <a:t>در سال 1970 تریفوناک، آزمایش ارتعاشات محیطی را به منظور بررسی خواص دینامیکی ساختمان 22 طبقه فولادی گاز و برق </a:t>
            </a:r>
            <a:r>
              <a:rPr lang="en-US" sz="2000" dirty="0">
                <a:effectLst/>
                <a:latin typeface="Times New Roman" panose="02020603050405020304" pitchFamily="18" charset="0"/>
                <a:ea typeface="Calibri" panose="020F0502020204030204" pitchFamily="34" charset="0"/>
                <a:cs typeface="B Nazanin" panose="00000400000000000000" pitchFamily="2" charset="-78"/>
              </a:rPr>
              <a:t>San Diego</a:t>
            </a:r>
            <a:r>
              <a:rPr lang="fa-IR" sz="2000" dirty="0">
                <a:effectLst/>
                <a:latin typeface="Times New Roman" panose="02020603050405020304" pitchFamily="18" charset="0"/>
                <a:ea typeface="Calibri" panose="020F0502020204030204" pitchFamily="34" charset="0"/>
                <a:cs typeface="B Nazanin" panose="00000400000000000000" pitchFamily="2" charset="-78"/>
              </a:rPr>
              <a:t> انجام داد. وی با مقایسه نتایج به دست آمده با نتایج خاصل از آزمایش نیرویی نتیجه گرفت که روش تحلیل ارتعاشات محیطی می­تواند شیوه قابل قبولی برای به دست آوردن فرکانس­ها و مودهای ارتعاش سازه­ها باشد. وی همچنین نتیجه گرفت که تعیین میرایی که براساس روش نیم توان می­باشد را نمی­توان برای نقاط اوج نزدیک بهم بکار برد مگر اینکه اوج­ها به طریقی از یکدیگر جدا شوند.</a:t>
            </a:r>
            <a:endParaRPr lang="en-US" sz="2000" dirty="0">
              <a:effectLst/>
              <a:latin typeface="Times New Roman" panose="02020603050405020304" pitchFamily="18" charset="0"/>
              <a:ea typeface="Calibri" panose="020F0502020204030204" pitchFamily="34" charset="0"/>
              <a:cs typeface="B Nazanin" panose="00000400000000000000" pitchFamily="2" charset="-78"/>
            </a:endParaRPr>
          </a:p>
          <a:p>
            <a:pPr algn="just" rtl="1">
              <a:lnSpc>
                <a:spcPct val="150000"/>
              </a:lnSpc>
              <a:spcAft>
                <a:spcPts val="800"/>
              </a:spcAft>
            </a:pPr>
            <a:r>
              <a:rPr lang="fa-IR" sz="2000" dirty="0">
                <a:effectLst/>
                <a:latin typeface="Times New Roman" panose="02020603050405020304" pitchFamily="18" charset="0"/>
                <a:ea typeface="Calibri" panose="020F0502020204030204" pitchFamily="34" charset="0"/>
                <a:cs typeface="B Nazanin" panose="00000400000000000000" pitchFamily="2" charset="-78"/>
              </a:rPr>
              <a:t>در سال 1972 آیتور با طراحی و ساخت یک دستگاه اندازه­گیری دوره تناوب، زمان تناوب ارتعاش سازه­های گوناگون را به دست آورد و از مقایسه نتایج به دست آمده با مقادیر متناظر آئین­نامه کشور ترکیه پیشنهاد تصحیح روابط آئین­نامه را رائه نمود.</a:t>
            </a:r>
            <a:endParaRPr lang="en-US" sz="2000" dirty="0">
              <a:effectLst/>
              <a:latin typeface="Times New Roman" panose="02020603050405020304" pitchFamily="18" charset="0"/>
              <a:ea typeface="Calibri" panose="020F0502020204030204" pitchFamily="34" charset="0"/>
              <a:cs typeface="B Nazanin" panose="00000400000000000000" pitchFamily="2" charset="-78"/>
            </a:endParaRPr>
          </a:p>
        </p:txBody>
      </p:sp>
      <p:sp>
        <p:nvSpPr>
          <p:cNvPr id="8" name="Title 1"/>
          <p:cNvSpPr>
            <a:spLocks noGrp="1"/>
          </p:cNvSpPr>
          <p:nvPr>
            <p:ph type="title"/>
          </p:nvPr>
        </p:nvSpPr>
        <p:spPr>
          <a:xfrm>
            <a:off x="6622473" y="124691"/>
            <a:ext cx="5277789" cy="1325563"/>
          </a:xfrm>
        </p:spPr>
        <p:txBody>
          <a:bodyPr>
            <a:normAutofit/>
          </a:bodyPr>
          <a:lstStyle/>
          <a:p>
            <a:pPr algn="ctr" rtl="1"/>
            <a:r>
              <a:rPr lang="fa-IR" b="1" dirty="0">
                <a:solidFill>
                  <a:schemeClr val="tx1"/>
                </a:solidFill>
                <a:cs typeface="B Nazanin" panose="00000400000000000000" pitchFamily="2" charset="-78"/>
              </a:rPr>
              <a:t>مروری بر تحقیقات گذشته</a:t>
            </a:r>
            <a:endParaRPr lang="en-US" b="1" dirty="0">
              <a:solidFill>
                <a:schemeClr val="tx1"/>
              </a:solidFill>
              <a:cs typeface="B Nazanin" panose="00000400000000000000" pitchFamily="2" charset="-78"/>
            </a:endParaRPr>
          </a:p>
        </p:txBody>
      </p:sp>
      <p:sp>
        <p:nvSpPr>
          <p:cNvPr id="2" name="Slide Number Placeholder 1"/>
          <p:cNvSpPr>
            <a:spLocks noGrp="1"/>
          </p:cNvSpPr>
          <p:nvPr>
            <p:ph type="sldNum" sz="quarter" idx="12"/>
          </p:nvPr>
        </p:nvSpPr>
        <p:spPr/>
        <p:txBody>
          <a:bodyPr/>
          <a:lstStyle/>
          <a:p>
            <a:r>
              <a:rPr lang="fa-IR" dirty="0"/>
              <a:t>13/59</a:t>
            </a:r>
            <a:endParaRPr lang="en-US" dirty="0"/>
          </a:p>
        </p:txBody>
      </p:sp>
      <p:sp>
        <p:nvSpPr>
          <p:cNvPr id="5" name="TextBox 4">
            <a:extLst>
              <a:ext uri="{FF2B5EF4-FFF2-40B4-BE49-F238E27FC236}">
                <a16:creationId xmlns:a16="http://schemas.microsoft.com/office/drawing/2014/main" id="{E7211657-6A8B-4215-3A26-F0818E7A0506}"/>
              </a:ext>
            </a:extLst>
          </p:cNvPr>
          <p:cNvSpPr txBox="1"/>
          <p:nvPr/>
        </p:nvSpPr>
        <p:spPr>
          <a:xfrm>
            <a:off x="235333" y="6391306"/>
            <a:ext cx="2518786" cy="369332"/>
          </a:xfrm>
          <a:prstGeom prst="rect">
            <a:avLst/>
          </a:prstGeom>
          <a:noFill/>
          <a:ln>
            <a:solidFill>
              <a:schemeClr val="bg2"/>
            </a:solidFill>
          </a:ln>
        </p:spPr>
        <p:txBody>
          <a:bodyPr wrap="square">
            <a:spAutoFit/>
          </a:bodyPr>
          <a:lstStyle/>
          <a:p>
            <a:r>
              <a:rPr lang="en-US" sz="1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3"/>
              </a:rPr>
              <a:t>@civillAE</a:t>
            </a:r>
            <a:endParaRPr lang="en-US" dirty="0"/>
          </a:p>
        </p:txBody>
      </p:sp>
    </p:spTree>
    <p:extLst>
      <p:ext uri="{BB962C8B-B14F-4D97-AF65-F5344CB8AC3E}">
        <p14:creationId xmlns:p14="http://schemas.microsoft.com/office/powerpoint/2010/main" val="5735434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1738" y="1077046"/>
            <a:ext cx="11608524" cy="5461866"/>
          </a:xfrm>
        </p:spPr>
        <p:txBody>
          <a:bodyPr>
            <a:noAutofit/>
          </a:bodyPr>
          <a:lstStyle/>
          <a:p>
            <a:pPr algn="just" rtl="1">
              <a:lnSpc>
                <a:spcPct val="150000"/>
              </a:lnSpc>
              <a:spcAft>
                <a:spcPts val="800"/>
              </a:spcAft>
            </a:pPr>
            <a:r>
              <a:rPr lang="fa-IR" sz="2000" dirty="0">
                <a:effectLst/>
                <a:latin typeface="Times New Roman" panose="02020603050405020304" pitchFamily="18" charset="0"/>
                <a:ea typeface="Calibri" panose="020F0502020204030204" pitchFamily="34" charset="0"/>
                <a:cs typeface="B Nazanin" panose="00000400000000000000" pitchFamily="2" charset="-78"/>
              </a:rPr>
              <a:t>در سال 1972 اودوادیا و تریفوناک با آزمایش ارتعاش محیطی را بر روی چند سازه واقعی انجام داد و نتایج حاصل را با نتایج به دست آمده از آزمایش ارتعاش اجباری و داده­های حاصل از زلزله مقایسه نمودند. آنها با تغییرات خصوصیات دینامیکی ساختمان­ها را، قبل و بعد از زلزله مورد توجه قرار دادند.</a:t>
            </a:r>
            <a:endParaRPr lang="en-US" sz="2000" dirty="0">
              <a:effectLst/>
              <a:latin typeface="Times New Roman" panose="02020603050405020304" pitchFamily="18" charset="0"/>
              <a:ea typeface="Calibri" panose="020F0502020204030204" pitchFamily="34" charset="0"/>
              <a:cs typeface="B Nazanin" panose="00000400000000000000" pitchFamily="2" charset="-78"/>
            </a:endParaRPr>
          </a:p>
          <a:p>
            <a:pPr algn="just" rtl="1">
              <a:lnSpc>
                <a:spcPct val="150000"/>
              </a:lnSpc>
              <a:spcAft>
                <a:spcPts val="800"/>
              </a:spcAft>
            </a:pPr>
            <a:r>
              <a:rPr lang="fa-IR" sz="2000" dirty="0">
                <a:effectLst/>
                <a:latin typeface="Times New Roman" panose="02020603050405020304" pitchFamily="18" charset="0"/>
                <a:ea typeface="Calibri" panose="020F0502020204030204" pitchFamily="34" charset="0"/>
                <a:cs typeface="B Nazanin" panose="00000400000000000000" pitchFamily="2" charset="-78"/>
              </a:rPr>
              <a:t>در سال 1975 روتنبرگ با تفکیک تغییر شکل سازه­های با سیستم دیوار برشی، به دو نوع رفتار خمشی و برشی با استفاده از رابطه </a:t>
            </a:r>
            <a:r>
              <a:rPr lang="en-US" sz="2000" dirty="0" err="1">
                <a:effectLst/>
                <a:latin typeface="Times New Roman" panose="02020603050405020304" pitchFamily="18" charset="0"/>
                <a:ea typeface="Calibri" panose="020F0502020204030204" pitchFamily="34" charset="0"/>
                <a:cs typeface="B Nazanin" panose="00000400000000000000" pitchFamily="2" charset="-78"/>
              </a:rPr>
              <a:t>Dunkerley</a:t>
            </a:r>
            <a:r>
              <a:rPr lang="fa-IR" sz="2000" dirty="0">
                <a:effectLst/>
                <a:latin typeface="Times New Roman" panose="02020603050405020304" pitchFamily="18" charset="0"/>
                <a:ea typeface="Calibri" panose="020F0502020204030204" pitchFamily="34" charset="0"/>
                <a:cs typeface="B Nazanin" panose="00000400000000000000" pitchFamily="2" charset="-78"/>
              </a:rPr>
              <a:t> به تعیین دوره تناوب اینگونه سازه­ها پرداخت.</a:t>
            </a:r>
            <a:endParaRPr lang="en-US" sz="2000" dirty="0">
              <a:effectLst/>
              <a:latin typeface="Times New Roman" panose="02020603050405020304" pitchFamily="18" charset="0"/>
              <a:ea typeface="Calibri" panose="020F0502020204030204" pitchFamily="34" charset="0"/>
              <a:cs typeface="B Nazanin" panose="00000400000000000000" pitchFamily="2" charset="-78"/>
            </a:endParaRPr>
          </a:p>
          <a:p>
            <a:pPr algn="just" rtl="1">
              <a:lnSpc>
                <a:spcPct val="150000"/>
              </a:lnSpc>
              <a:spcAft>
                <a:spcPts val="800"/>
              </a:spcAft>
            </a:pPr>
            <a:r>
              <a:rPr lang="fa-IR" sz="2000" dirty="0">
                <a:effectLst/>
                <a:latin typeface="Times New Roman" panose="02020603050405020304" pitchFamily="18" charset="0"/>
                <a:ea typeface="Calibri" panose="020F0502020204030204" pitchFamily="34" charset="0"/>
                <a:cs typeface="B Nazanin" panose="00000400000000000000" pitchFamily="2" charset="-78"/>
              </a:rPr>
              <a:t>در سال 1975 هارت و همکاران، ارتعاشات محیطی 19 ساختمان بلند را که رکوردهای ناشی از زلزله 13 ساختمان آن در دسترس بود، مورد مطالعه قرار دادند و خصوصیات پیش آنها را رد برابر زلزله و ارتعاشات محیطی به دست آوردند. با استفاده از این مطالعه آنها توانستند یک طیف طرح به دست آوردند.</a:t>
            </a:r>
            <a:endParaRPr lang="en-US" sz="2000" dirty="0">
              <a:effectLst/>
              <a:latin typeface="Times New Roman" panose="02020603050405020304" pitchFamily="18" charset="0"/>
              <a:ea typeface="Calibri" panose="020F0502020204030204" pitchFamily="34" charset="0"/>
              <a:cs typeface="B Nazanin" panose="00000400000000000000" pitchFamily="2" charset="-78"/>
            </a:endParaRPr>
          </a:p>
          <a:p>
            <a:pPr algn="just" rtl="1">
              <a:lnSpc>
                <a:spcPct val="150000"/>
              </a:lnSpc>
              <a:spcAft>
                <a:spcPts val="800"/>
              </a:spcAft>
            </a:pPr>
            <a:r>
              <a:rPr lang="fa-IR" sz="2000" dirty="0">
                <a:effectLst/>
                <a:latin typeface="Times New Roman" panose="02020603050405020304" pitchFamily="18" charset="0"/>
                <a:ea typeface="Calibri" panose="020F0502020204030204" pitchFamily="34" charset="0"/>
                <a:cs typeface="B Nazanin" panose="00000400000000000000" pitchFamily="2" charset="-78"/>
              </a:rPr>
              <a:t>در سال 1977 فوچ با روش خصوصیات دینامیکی ساختمان اداره مرکزی شرکت </a:t>
            </a:r>
            <a:r>
              <a:rPr lang="en-US" sz="2000" dirty="0" err="1">
                <a:effectLst/>
                <a:latin typeface="Times New Roman" panose="02020603050405020304" pitchFamily="18" charset="0"/>
                <a:ea typeface="Calibri" panose="020F0502020204030204" pitchFamily="34" charset="0"/>
                <a:cs typeface="B Nazanin" panose="00000400000000000000" pitchFamily="2" charset="-78"/>
              </a:rPr>
              <a:t>Parsnez</a:t>
            </a:r>
            <a:r>
              <a:rPr lang="fa-IR" sz="2000" dirty="0">
                <a:effectLst/>
                <a:latin typeface="Times New Roman" panose="02020603050405020304" pitchFamily="18" charset="0"/>
                <a:ea typeface="Calibri" panose="020F0502020204030204" pitchFamily="34" charset="0"/>
                <a:cs typeface="B Nazanin" panose="00000400000000000000" pitchFamily="2" charset="-78"/>
              </a:rPr>
              <a:t> را مورد مطالعه قرار داد. وی همچنین آزمایش ارتعاش نیرویی را نیز بر روی این ساختمان انجام داد. از مقایسه دو روش او به این نتیجه رسید که روش تحلیل ارتعاشات محیطی روش خوبی جهت تعیین خصوصیات دینامیکی جانبی سازه­ها است ولی جهت تعیین فرکانس­ها و شکل مودهای پیچشی نیاز به شرایط آزمایش مطلوب­تری دارد.</a:t>
            </a:r>
            <a:endParaRPr lang="en-US" sz="2000" dirty="0">
              <a:effectLst/>
              <a:latin typeface="Times New Roman" panose="02020603050405020304" pitchFamily="18" charset="0"/>
              <a:ea typeface="Calibri" panose="020F0502020204030204" pitchFamily="34" charset="0"/>
              <a:cs typeface="B Nazanin" panose="00000400000000000000" pitchFamily="2" charset="-78"/>
            </a:endParaRPr>
          </a:p>
        </p:txBody>
      </p:sp>
      <p:sp>
        <p:nvSpPr>
          <p:cNvPr id="8" name="Title 1"/>
          <p:cNvSpPr>
            <a:spLocks noGrp="1"/>
          </p:cNvSpPr>
          <p:nvPr>
            <p:ph type="title"/>
          </p:nvPr>
        </p:nvSpPr>
        <p:spPr>
          <a:xfrm>
            <a:off x="6622473" y="124691"/>
            <a:ext cx="5277789" cy="1325563"/>
          </a:xfrm>
        </p:spPr>
        <p:txBody>
          <a:bodyPr>
            <a:normAutofit/>
          </a:bodyPr>
          <a:lstStyle/>
          <a:p>
            <a:pPr algn="ctr" rtl="1"/>
            <a:r>
              <a:rPr lang="fa-IR" b="1" dirty="0">
                <a:solidFill>
                  <a:schemeClr val="tx1"/>
                </a:solidFill>
                <a:cs typeface="B Nazanin" panose="00000400000000000000" pitchFamily="2" charset="-78"/>
              </a:rPr>
              <a:t>مروری بر تحقیقات گذشته</a:t>
            </a:r>
            <a:endParaRPr lang="en-US" b="1" dirty="0">
              <a:solidFill>
                <a:schemeClr val="tx1"/>
              </a:solidFill>
              <a:cs typeface="B Nazanin" panose="00000400000000000000" pitchFamily="2" charset="-78"/>
            </a:endParaRPr>
          </a:p>
        </p:txBody>
      </p:sp>
      <p:sp>
        <p:nvSpPr>
          <p:cNvPr id="2" name="Slide Number Placeholder 1"/>
          <p:cNvSpPr>
            <a:spLocks noGrp="1"/>
          </p:cNvSpPr>
          <p:nvPr>
            <p:ph type="sldNum" sz="quarter" idx="12"/>
          </p:nvPr>
        </p:nvSpPr>
        <p:spPr/>
        <p:txBody>
          <a:bodyPr/>
          <a:lstStyle/>
          <a:p>
            <a:r>
              <a:rPr lang="fa-IR" dirty="0"/>
              <a:t>14/59</a:t>
            </a:r>
            <a:endParaRPr lang="en-US" dirty="0"/>
          </a:p>
        </p:txBody>
      </p:sp>
      <p:sp>
        <p:nvSpPr>
          <p:cNvPr id="5" name="TextBox 4">
            <a:extLst>
              <a:ext uri="{FF2B5EF4-FFF2-40B4-BE49-F238E27FC236}">
                <a16:creationId xmlns:a16="http://schemas.microsoft.com/office/drawing/2014/main" id="{78F8E38C-5AB5-59BB-E6FC-9C7092F5D7B9}"/>
              </a:ext>
            </a:extLst>
          </p:cNvPr>
          <p:cNvSpPr txBox="1"/>
          <p:nvPr/>
        </p:nvSpPr>
        <p:spPr>
          <a:xfrm>
            <a:off x="235333" y="6391306"/>
            <a:ext cx="2518786" cy="369332"/>
          </a:xfrm>
          <a:prstGeom prst="rect">
            <a:avLst/>
          </a:prstGeom>
          <a:noFill/>
          <a:ln>
            <a:solidFill>
              <a:schemeClr val="bg2"/>
            </a:solidFill>
          </a:ln>
        </p:spPr>
        <p:txBody>
          <a:bodyPr wrap="square">
            <a:spAutoFit/>
          </a:bodyPr>
          <a:lstStyle/>
          <a:p>
            <a:r>
              <a:rPr lang="en-US" sz="1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3"/>
              </a:rPr>
              <a:t>@civillAE</a:t>
            </a:r>
            <a:endParaRPr lang="en-US" dirty="0"/>
          </a:p>
        </p:txBody>
      </p:sp>
    </p:spTree>
    <p:extLst>
      <p:ext uri="{BB962C8B-B14F-4D97-AF65-F5344CB8AC3E}">
        <p14:creationId xmlns:p14="http://schemas.microsoft.com/office/powerpoint/2010/main" val="7164941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1790" y="1077046"/>
            <a:ext cx="10778472" cy="5461866"/>
          </a:xfrm>
        </p:spPr>
        <p:txBody>
          <a:bodyPr>
            <a:noAutofit/>
          </a:bodyPr>
          <a:lstStyle/>
          <a:p>
            <a:pPr algn="just" rtl="1">
              <a:lnSpc>
                <a:spcPct val="150000"/>
              </a:lnSpc>
              <a:spcAft>
                <a:spcPts val="800"/>
              </a:spcAft>
            </a:pPr>
            <a:r>
              <a:rPr lang="fa-IR" sz="2000" dirty="0">
                <a:effectLst/>
                <a:latin typeface="Times New Roman" panose="02020603050405020304" pitchFamily="18" charset="0"/>
                <a:ea typeface="Calibri" panose="020F0502020204030204" pitchFamily="34" charset="0"/>
                <a:cs typeface="B Nazanin" panose="00000400000000000000" pitchFamily="2" charset="-78"/>
              </a:rPr>
              <a:t>در سال 1980 می­یاپا و همکاران، خصوصیات دینامیکی یک ساختمان 18 طبقه فولادی را در حین ساخت اندازه­گیری نمودند و با بحث بر روی نتایج کوشش نمودند تا اثر افزودن قطعات مختلف به ساختمان را بر روی فرکانس­ها و میرایی­های مودهای مختلف به دست آوردند. ایشان مشاهده کردند که به جز فرکانس اصلی مودهای اولی شمالی </a:t>
            </a:r>
            <a:r>
              <a:rPr lang="fa-IR" sz="2000" dirty="0">
                <a:effectLst/>
                <a:ea typeface="Calibri" panose="020F0502020204030204" pitchFamily="34" charset="0"/>
                <a:cs typeface="Arial" panose="020B0604020202020204" pitchFamily="34" charset="0"/>
              </a:rPr>
              <a:t>–</a:t>
            </a:r>
            <a:r>
              <a:rPr lang="fa-IR" sz="2000" dirty="0">
                <a:effectLst/>
                <a:latin typeface="Times New Roman" panose="02020603050405020304" pitchFamily="18" charset="0"/>
                <a:ea typeface="Calibri" panose="020F0502020204030204" pitchFamily="34" charset="0"/>
                <a:cs typeface="B Nazanin" panose="00000400000000000000" pitchFamily="2" charset="-78"/>
              </a:rPr>
              <a:t> جنوبی و پیچشی، بقیه فرکانس­ها در مدت آزمایش­ها ابتدا کاهش و سپس افزایش یافته. کاهش اولیه به دلیل افزایش جرم ساختمان ناشی از ورود عناصر غیر سازه به داخل ساختمان (قبل از نصب) بود و با نصب این موارد ساختمان و افزایش سختی سازه­ها، فرکانس ارتعاشی افزایش یافت. به دلیل تاثیرگذاری پوشش ساختمان بر تغییر شکل­های موضعی، اثر این عناصر در مودهای بالاتر مشاهده شد و فرکانس مود اول جهت شمالی </a:t>
            </a:r>
            <a:r>
              <a:rPr lang="fa-IR" sz="2000" dirty="0">
                <a:effectLst/>
                <a:ea typeface="Calibri" panose="020F0502020204030204" pitchFamily="34" charset="0"/>
                <a:cs typeface="Arial" panose="020B0604020202020204" pitchFamily="34" charset="0"/>
              </a:rPr>
              <a:t>–</a:t>
            </a:r>
            <a:r>
              <a:rPr lang="fa-IR" sz="2000" dirty="0">
                <a:effectLst/>
                <a:latin typeface="Times New Roman" panose="02020603050405020304" pitchFamily="18" charset="0"/>
                <a:ea typeface="Calibri" panose="020F0502020204030204" pitchFamily="34" charset="0"/>
                <a:cs typeface="B Nazanin" panose="00000400000000000000" pitchFamily="2" charset="-78"/>
              </a:rPr>
              <a:t> جنوبی و پیچشی در طول ساخت تقریباً ثابت ماند. میرایی این ساختمان در مورد پیچشی و مود دوم جهت شرقی </a:t>
            </a:r>
            <a:r>
              <a:rPr lang="fa-IR" sz="2000" dirty="0">
                <a:effectLst/>
                <a:ea typeface="Calibri" panose="020F0502020204030204" pitchFamily="34" charset="0"/>
                <a:cs typeface="Arial" panose="020B0604020202020204" pitchFamily="34" charset="0"/>
              </a:rPr>
              <a:t>–</a:t>
            </a:r>
            <a:r>
              <a:rPr lang="fa-IR" sz="2000" dirty="0">
                <a:effectLst/>
                <a:latin typeface="Times New Roman" panose="02020603050405020304" pitchFamily="18" charset="0"/>
                <a:ea typeface="Calibri" panose="020F0502020204030204" pitchFamily="34" charset="0"/>
                <a:cs typeface="B Nazanin" panose="00000400000000000000" pitchFamily="2" charset="-78"/>
              </a:rPr>
              <a:t> غربی نیز روندی افزایشی نشان داد که با تکمیل پوشش در روزهای پایانی و افزایش جرم و سختی، آنها مشاهده کردند که میرایی نسبت به روزهای اولیه به مقدار قابل توجهی افزایش یافت.</a:t>
            </a:r>
            <a:endParaRPr lang="en-US" sz="2000" dirty="0">
              <a:effectLst/>
              <a:latin typeface="Times New Roman" panose="02020603050405020304" pitchFamily="18" charset="0"/>
              <a:ea typeface="Calibri" panose="020F0502020204030204" pitchFamily="34" charset="0"/>
              <a:cs typeface="B Nazanin" panose="00000400000000000000" pitchFamily="2" charset="-78"/>
            </a:endParaRPr>
          </a:p>
        </p:txBody>
      </p:sp>
      <p:sp>
        <p:nvSpPr>
          <p:cNvPr id="8" name="Title 1"/>
          <p:cNvSpPr>
            <a:spLocks noGrp="1"/>
          </p:cNvSpPr>
          <p:nvPr>
            <p:ph type="title"/>
          </p:nvPr>
        </p:nvSpPr>
        <p:spPr>
          <a:xfrm>
            <a:off x="6622473" y="124691"/>
            <a:ext cx="5277789" cy="1325563"/>
          </a:xfrm>
        </p:spPr>
        <p:txBody>
          <a:bodyPr>
            <a:normAutofit/>
          </a:bodyPr>
          <a:lstStyle/>
          <a:p>
            <a:pPr algn="ctr" rtl="1"/>
            <a:r>
              <a:rPr lang="fa-IR" b="1" dirty="0">
                <a:solidFill>
                  <a:schemeClr val="tx1"/>
                </a:solidFill>
                <a:cs typeface="B Nazanin" panose="00000400000000000000" pitchFamily="2" charset="-78"/>
              </a:rPr>
              <a:t>مروری بر تحقیقات گذشته</a:t>
            </a:r>
            <a:endParaRPr lang="en-US" b="1" dirty="0">
              <a:solidFill>
                <a:schemeClr val="tx1"/>
              </a:solidFill>
              <a:cs typeface="B Nazanin" panose="00000400000000000000" pitchFamily="2" charset="-78"/>
            </a:endParaRPr>
          </a:p>
        </p:txBody>
      </p:sp>
      <p:sp>
        <p:nvSpPr>
          <p:cNvPr id="2" name="Slide Number Placeholder 1"/>
          <p:cNvSpPr>
            <a:spLocks noGrp="1"/>
          </p:cNvSpPr>
          <p:nvPr>
            <p:ph type="sldNum" sz="quarter" idx="12"/>
          </p:nvPr>
        </p:nvSpPr>
        <p:spPr/>
        <p:txBody>
          <a:bodyPr/>
          <a:lstStyle/>
          <a:p>
            <a:r>
              <a:rPr lang="fa-IR" dirty="0"/>
              <a:t>15/59</a:t>
            </a:r>
            <a:endParaRPr lang="en-US" dirty="0"/>
          </a:p>
        </p:txBody>
      </p:sp>
      <p:sp>
        <p:nvSpPr>
          <p:cNvPr id="5" name="TextBox 4">
            <a:extLst>
              <a:ext uri="{FF2B5EF4-FFF2-40B4-BE49-F238E27FC236}">
                <a16:creationId xmlns:a16="http://schemas.microsoft.com/office/drawing/2014/main" id="{14EA8609-0530-9010-2BFF-7806D215ABA7}"/>
              </a:ext>
            </a:extLst>
          </p:cNvPr>
          <p:cNvSpPr txBox="1"/>
          <p:nvPr/>
        </p:nvSpPr>
        <p:spPr>
          <a:xfrm>
            <a:off x="235333" y="6391306"/>
            <a:ext cx="2518786" cy="369332"/>
          </a:xfrm>
          <a:prstGeom prst="rect">
            <a:avLst/>
          </a:prstGeom>
          <a:noFill/>
          <a:ln>
            <a:solidFill>
              <a:schemeClr val="bg2"/>
            </a:solidFill>
          </a:ln>
        </p:spPr>
        <p:txBody>
          <a:bodyPr wrap="square">
            <a:spAutoFit/>
          </a:bodyPr>
          <a:lstStyle/>
          <a:p>
            <a:r>
              <a:rPr lang="en-US" sz="1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3"/>
              </a:rPr>
              <a:t>@civillAE</a:t>
            </a:r>
            <a:endParaRPr lang="en-US" dirty="0"/>
          </a:p>
        </p:txBody>
      </p:sp>
    </p:spTree>
    <p:extLst>
      <p:ext uri="{BB962C8B-B14F-4D97-AF65-F5344CB8AC3E}">
        <p14:creationId xmlns:p14="http://schemas.microsoft.com/office/powerpoint/2010/main" val="9428177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1790" y="1077046"/>
            <a:ext cx="10778472" cy="5461866"/>
          </a:xfrm>
        </p:spPr>
        <p:txBody>
          <a:bodyPr>
            <a:noAutofit/>
          </a:bodyPr>
          <a:lstStyle/>
          <a:p>
            <a:pPr algn="just" rtl="1">
              <a:lnSpc>
                <a:spcPct val="150000"/>
              </a:lnSpc>
              <a:spcAft>
                <a:spcPts val="800"/>
              </a:spcAft>
            </a:pPr>
            <a:r>
              <a:rPr lang="fa-IR" sz="2000" dirty="0">
                <a:effectLst/>
                <a:latin typeface="Times New Roman" panose="02020603050405020304" pitchFamily="18" charset="0"/>
                <a:ea typeface="Calibri" panose="020F0502020204030204" pitchFamily="34" charset="0"/>
                <a:cs typeface="B Nazanin" panose="00000400000000000000" pitchFamily="2" charset="-78"/>
              </a:rPr>
              <a:t>در سال 1988 ترکمانی و احمدی، اثرات پیشرفت مراحل ساخت بر تغییرات فرکانس و شکل مودی و سختی را در یک ساختمان 18 طبقه در سه مرحله مورد مخطالعه قرار دادند. مرحله اول زمانی بود که کار ساخت اسکلت اصلی ساختمان و کف­ها به پایان رسیده بود و یک راه­پله و یکی از بالابرها در ساختمان نصب شده بود. آزمایش دوم بعد از نصب 6 بالابر دیگر و راه­پله دوم و پوشش ساختمان انجام شد و آخرین اندازه­گیری بعد از نصب دیوارهای جداگر در سازه انجام گرفت. آنها همچنین جهت نزدیک نمودن جواب مدل تحلیلی به جواب­های حاصل از اندازه­گیری­ها، تغییراتی در سختی و جرم مدل تحلیلی در مراحل مختلف آزمایش انجام دادند. ایشان مشاهده کردند که جواب­های مدل تحلیلی بر جواب­های حاصل از مرحله اول اندازه­گیری انطباق بیشتری داشته و این اختلاف در مراحل 2 و 3 بیشتر گردید. آنها دلیل این امر را با کمتر بودن کمیت عناصر غیر سازه­ای در مرحله اول مرتبط دانستند.</a:t>
            </a:r>
            <a:endParaRPr lang="en-US" sz="2000" dirty="0">
              <a:effectLst/>
              <a:latin typeface="Times New Roman" panose="02020603050405020304" pitchFamily="18" charset="0"/>
              <a:ea typeface="Calibri" panose="020F0502020204030204" pitchFamily="34" charset="0"/>
              <a:cs typeface="B Nazanin" panose="00000400000000000000" pitchFamily="2" charset="-78"/>
            </a:endParaRPr>
          </a:p>
        </p:txBody>
      </p:sp>
      <p:sp>
        <p:nvSpPr>
          <p:cNvPr id="8" name="Title 1"/>
          <p:cNvSpPr>
            <a:spLocks noGrp="1"/>
          </p:cNvSpPr>
          <p:nvPr>
            <p:ph type="title"/>
          </p:nvPr>
        </p:nvSpPr>
        <p:spPr>
          <a:xfrm>
            <a:off x="6622473" y="124691"/>
            <a:ext cx="5277789" cy="1325563"/>
          </a:xfrm>
        </p:spPr>
        <p:txBody>
          <a:bodyPr>
            <a:normAutofit/>
          </a:bodyPr>
          <a:lstStyle/>
          <a:p>
            <a:pPr algn="ctr" rtl="1"/>
            <a:r>
              <a:rPr lang="fa-IR" b="1" dirty="0">
                <a:solidFill>
                  <a:schemeClr val="tx1"/>
                </a:solidFill>
                <a:cs typeface="B Nazanin" panose="00000400000000000000" pitchFamily="2" charset="-78"/>
              </a:rPr>
              <a:t>مروری بر تحقیقات گذشته</a:t>
            </a:r>
            <a:endParaRPr lang="en-US" b="1" dirty="0">
              <a:solidFill>
                <a:schemeClr val="tx1"/>
              </a:solidFill>
              <a:cs typeface="B Nazanin" panose="00000400000000000000" pitchFamily="2" charset="-78"/>
            </a:endParaRPr>
          </a:p>
        </p:txBody>
      </p:sp>
      <p:sp>
        <p:nvSpPr>
          <p:cNvPr id="2" name="Slide Number Placeholder 1"/>
          <p:cNvSpPr>
            <a:spLocks noGrp="1"/>
          </p:cNvSpPr>
          <p:nvPr>
            <p:ph type="sldNum" sz="quarter" idx="12"/>
          </p:nvPr>
        </p:nvSpPr>
        <p:spPr/>
        <p:txBody>
          <a:bodyPr/>
          <a:lstStyle/>
          <a:p>
            <a:r>
              <a:rPr lang="fa-IR" dirty="0"/>
              <a:t>16/59</a:t>
            </a:r>
            <a:endParaRPr lang="en-US" dirty="0"/>
          </a:p>
        </p:txBody>
      </p:sp>
      <p:sp>
        <p:nvSpPr>
          <p:cNvPr id="5" name="TextBox 4">
            <a:extLst>
              <a:ext uri="{FF2B5EF4-FFF2-40B4-BE49-F238E27FC236}">
                <a16:creationId xmlns:a16="http://schemas.microsoft.com/office/drawing/2014/main" id="{856EDC5F-525D-1194-9DCE-BD1F5D60E244}"/>
              </a:ext>
            </a:extLst>
          </p:cNvPr>
          <p:cNvSpPr txBox="1"/>
          <p:nvPr/>
        </p:nvSpPr>
        <p:spPr>
          <a:xfrm>
            <a:off x="235333" y="6391306"/>
            <a:ext cx="2518786" cy="369332"/>
          </a:xfrm>
          <a:prstGeom prst="rect">
            <a:avLst/>
          </a:prstGeom>
          <a:noFill/>
          <a:ln>
            <a:solidFill>
              <a:schemeClr val="bg2"/>
            </a:solidFill>
          </a:ln>
        </p:spPr>
        <p:txBody>
          <a:bodyPr wrap="square">
            <a:spAutoFit/>
          </a:bodyPr>
          <a:lstStyle/>
          <a:p>
            <a:r>
              <a:rPr lang="en-US" sz="1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3"/>
              </a:rPr>
              <a:t>@civillAE</a:t>
            </a:r>
            <a:endParaRPr lang="en-US" dirty="0"/>
          </a:p>
        </p:txBody>
      </p:sp>
    </p:spTree>
    <p:extLst>
      <p:ext uri="{BB962C8B-B14F-4D97-AF65-F5344CB8AC3E}">
        <p14:creationId xmlns:p14="http://schemas.microsoft.com/office/powerpoint/2010/main" val="32382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3889" y="1077046"/>
            <a:ext cx="11306373" cy="5461866"/>
          </a:xfrm>
        </p:spPr>
        <p:txBody>
          <a:bodyPr>
            <a:noAutofit/>
          </a:bodyPr>
          <a:lstStyle/>
          <a:p>
            <a:pPr algn="just" rtl="1">
              <a:lnSpc>
                <a:spcPct val="150000"/>
              </a:lnSpc>
              <a:spcAft>
                <a:spcPts val="800"/>
              </a:spcAft>
            </a:pPr>
            <a:r>
              <a:rPr lang="fa-IR" sz="2000" dirty="0">
                <a:effectLst/>
                <a:latin typeface="Times New Roman" panose="02020603050405020304" pitchFamily="18" charset="0"/>
                <a:ea typeface="Calibri" panose="020F0502020204030204" pitchFamily="34" charset="0"/>
                <a:cs typeface="B Nazanin" panose="00000400000000000000" pitchFamily="2" charset="-78"/>
              </a:rPr>
              <a:t>در سال ۱۳۶۹ فیوض اثر مواد دانه ای ذخیره شده در کندوها و اندرکنش این مواد با پوسته کندوها را بر خصوصیات دینامیکی آنها، از راه برآورد فرکانس و درصد میرایی کندوهای ذخیره گندم با روش ارتعاشات محیطی، مورد مطالعه قرار داد. وی مشاهده کرد که با افزایش حجم گندم در کندوها، فرکانس آنها کاهش و درصد میرایی آنها افزایش می یابد.</a:t>
            </a:r>
          </a:p>
          <a:p>
            <a:pPr algn="just" rtl="1">
              <a:lnSpc>
                <a:spcPct val="150000"/>
              </a:lnSpc>
              <a:spcAft>
                <a:spcPts val="800"/>
              </a:spcAft>
            </a:pPr>
            <a:r>
              <a:rPr lang="fa-IR" sz="2000" dirty="0">
                <a:effectLst/>
                <a:latin typeface="Times New Roman" panose="02020603050405020304" pitchFamily="18" charset="0"/>
                <a:ea typeface="Calibri" panose="020F0502020204030204" pitchFamily="34" charset="0"/>
                <a:cs typeface="B Nazanin" panose="00000400000000000000" pitchFamily="2" charset="-78"/>
              </a:rPr>
              <a:t>در سال ۱۹۹۲ کوله و همکاران با استفاده از داده های ثبت شده زلزله ۶۴ ساختمان در ایالات کالیفرنیا، زمان تناوب ارتعاش این ساختمان ها را به دست آوردند و نتایج حاصل را با مقادیر به دست آمده از روابط آئین نامه</a:t>
            </a:r>
            <a:r>
              <a:rPr lang="fa-IR" sz="2000" dirty="0">
                <a:latin typeface="Times New Roman" panose="02020603050405020304" pitchFamily="18" charset="0"/>
                <a:ea typeface="Calibri" panose="020F0502020204030204" pitchFamily="34" charset="0"/>
                <a:cs typeface="B Nazanin" panose="00000400000000000000" pitchFamily="2" charset="-78"/>
              </a:rPr>
              <a:t> </a:t>
            </a:r>
            <a:r>
              <a:rPr lang="fa-IR" sz="2000" dirty="0">
                <a:effectLst/>
                <a:latin typeface="Times New Roman" panose="02020603050405020304" pitchFamily="18" charset="0"/>
                <a:ea typeface="Calibri" panose="020F0502020204030204" pitchFamily="34" charset="0"/>
                <a:cs typeface="B Nazanin" panose="00000400000000000000" pitchFamily="2" charset="-78"/>
              </a:rPr>
              <a:t>های </a:t>
            </a:r>
            <a:r>
              <a:rPr lang="en-US" sz="2000" dirty="0">
                <a:effectLst/>
                <a:latin typeface="Times New Roman" panose="02020603050405020304" pitchFamily="18" charset="0"/>
                <a:ea typeface="Calibri" panose="020F0502020204030204" pitchFamily="34" charset="0"/>
                <a:cs typeface="B Nazanin" panose="00000400000000000000" pitchFamily="2" charset="-78"/>
              </a:rPr>
              <a:t>UBC91</a:t>
            </a:r>
            <a:r>
              <a:rPr lang="fa-IR" sz="2000" dirty="0">
                <a:effectLst/>
                <a:latin typeface="Times New Roman" panose="02020603050405020304" pitchFamily="18" charset="0"/>
                <a:ea typeface="Calibri" panose="020F0502020204030204" pitchFamily="34" charset="0"/>
                <a:cs typeface="B Nazanin" panose="00000400000000000000" pitchFamily="2" charset="-78"/>
              </a:rPr>
              <a:t> و </a:t>
            </a:r>
            <a:r>
              <a:rPr lang="en-US" sz="2000" dirty="0">
                <a:effectLst/>
                <a:latin typeface="Times New Roman" panose="02020603050405020304" pitchFamily="18" charset="0"/>
                <a:ea typeface="Calibri" panose="020F0502020204030204" pitchFamily="34" charset="0"/>
                <a:cs typeface="B Nazanin" panose="00000400000000000000" pitchFamily="2" charset="-78"/>
              </a:rPr>
              <a:t>SEAOC</a:t>
            </a:r>
            <a:r>
              <a:rPr lang="fa-IR" sz="2000" dirty="0">
                <a:effectLst/>
                <a:latin typeface="Times New Roman" panose="02020603050405020304" pitchFamily="18" charset="0"/>
                <a:ea typeface="Calibri" panose="020F0502020204030204" pitchFamily="34" charset="0"/>
                <a:cs typeface="B Nazanin" panose="00000400000000000000" pitchFamily="2" charset="-78"/>
              </a:rPr>
              <a:t> مقایسه نمودند و با استفاده از نتایج به دست آمده به تصحیح این روابط پرداختند.</a:t>
            </a:r>
          </a:p>
          <a:p>
            <a:pPr algn="just" rtl="1">
              <a:lnSpc>
                <a:spcPct val="150000"/>
              </a:lnSpc>
              <a:spcAft>
                <a:spcPts val="800"/>
              </a:spcAft>
            </a:pPr>
            <a:r>
              <a:rPr lang="fa-IR" sz="2000" dirty="0">
                <a:effectLst/>
                <a:latin typeface="Times New Roman" panose="02020603050405020304" pitchFamily="18" charset="0"/>
                <a:ea typeface="Calibri" panose="020F0502020204030204" pitchFamily="34" charset="0"/>
                <a:cs typeface="B Nazanin" panose="00000400000000000000" pitchFamily="2" charset="-78"/>
              </a:rPr>
              <a:t>در سال ۱۹۹۴ فان و همکاران، خصوصیات دینامیکی یک ساختمان ۶ طبقه را با استفاده از روش ثبت ارتعاش محیطی به دست آوردند. با مقایسه فرکانس های ارتعاشی حاصل از آزمایش ثبت ارتعاشات محیطی با نتایج حاصل از رکورد زلزله </a:t>
            </a:r>
            <a:r>
              <a:rPr lang="en-US" sz="2000" dirty="0" err="1">
                <a:effectLst/>
                <a:latin typeface="Times New Roman" panose="02020603050405020304" pitchFamily="18" charset="0"/>
                <a:ea typeface="Calibri" panose="020F0502020204030204" pitchFamily="34" charset="0"/>
                <a:cs typeface="B Nazanin" panose="00000400000000000000" pitchFamily="2" charset="-78"/>
              </a:rPr>
              <a:t>Lomaprieta</a:t>
            </a:r>
            <a:r>
              <a:rPr lang="fa-IR" sz="2000" dirty="0">
                <a:effectLst/>
                <a:latin typeface="Times New Roman" panose="02020603050405020304" pitchFamily="18" charset="0"/>
                <a:ea typeface="Calibri" panose="020F0502020204030204" pitchFamily="34" charset="0"/>
                <a:cs typeface="B Nazanin" panose="00000400000000000000" pitchFamily="2" charset="-78"/>
              </a:rPr>
              <a:t> روش ثبت ارتعاشات محیطی جواب های کمتری برای دوره تناوب ارتعاش ساختمان مورد نظر داد. آنها همچنین مدل تحلیلی با دو شرایط مرزی (پای ستون گیردار و فنر) برای دو حالت آزمایش ثبت ارتعاش محیطی و لرزه ای تعریف کردند. نسبت جواب های دو مدل تحلیلی مشابه جواب های آزمایش واقعی بود. ایشان جواب کمتر روش ثبت ارتعاشات محیطی را به دلیل اثر اندرکنش خاک و سازه مزبور عنوان کردند.</a:t>
            </a:r>
          </a:p>
        </p:txBody>
      </p:sp>
      <p:sp>
        <p:nvSpPr>
          <p:cNvPr id="8" name="Title 1"/>
          <p:cNvSpPr>
            <a:spLocks noGrp="1"/>
          </p:cNvSpPr>
          <p:nvPr>
            <p:ph type="title"/>
          </p:nvPr>
        </p:nvSpPr>
        <p:spPr>
          <a:xfrm>
            <a:off x="6622473" y="124691"/>
            <a:ext cx="5277789" cy="1325563"/>
          </a:xfrm>
        </p:spPr>
        <p:txBody>
          <a:bodyPr>
            <a:normAutofit/>
          </a:bodyPr>
          <a:lstStyle/>
          <a:p>
            <a:pPr algn="ctr" rtl="1"/>
            <a:r>
              <a:rPr lang="fa-IR" b="1" dirty="0">
                <a:solidFill>
                  <a:schemeClr val="tx1"/>
                </a:solidFill>
                <a:cs typeface="B Nazanin" panose="00000400000000000000" pitchFamily="2" charset="-78"/>
              </a:rPr>
              <a:t>مروری بر تحقیقات گذشته</a:t>
            </a:r>
            <a:endParaRPr lang="en-US" b="1" dirty="0">
              <a:solidFill>
                <a:schemeClr val="tx1"/>
              </a:solidFill>
              <a:cs typeface="B Nazanin" panose="00000400000000000000" pitchFamily="2" charset="-78"/>
            </a:endParaRPr>
          </a:p>
        </p:txBody>
      </p:sp>
      <p:sp>
        <p:nvSpPr>
          <p:cNvPr id="2" name="Slide Number Placeholder 1"/>
          <p:cNvSpPr>
            <a:spLocks noGrp="1"/>
          </p:cNvSpPr>
          <p:nvPr>
            <p:ph type="sldNum" sz="quarter" idx="12"/>
          </p:nvPr>
        </p:nvSpPr>
        <p:spPr/>
        <p:txBody>
          <a:bodyPr/>
          <a:lstStyle/>
          <a:p>
            <a:r>
              <a:rPr lang="fa-IR" dirty="0"/>
              <a:t>17/59</a:t>
            </a:r>
            <a:endParaRPr lang="en-US" dirty="0"/>
          </a:p>
        </p:txBody>
      </p:sp>
      <p:sp>
        <p:nvSpPr>
          <p:cNvPr id="5" name="TextBox 4">
            <a:extLst>
              <a:ext uri="{FF2B5EF4-FFF2-40B4-BE49-F238E27FC236}">
                <a16:creationId xmlns:a16="http://schemas.microsoft.com/office/drawing/2014/main" id="{7537763C-30EA-6FC0-783D-F49B9E2609D9}"/>
              </a:ext>
            </a:extLst>
          </p:cNvPr>
          <p:cNvSpPr txBox="1"/>
          <p:nvPr/>
        </p:nvSpPr>
        <p:spPr>
          <a:xfrm>
            <a:off x="235333" y="6391306"/>
            <a:ext cx="2518786" cy="369332"/>
          </a:xfrm>
          <a:prstGeom prst="rect">
            <a:avLst/>
          </a:prstGeom>
          <a:noFill/>
          <a:ln>
            <a:solidFill>
              <a:schemeClr val="bg2"/>
            </a:solidFill>
          </a:ln>
        </p:spPr>
        <p:txBody>
          <a:bodyPr wrap="square">
            <a:spAutoFit/>
          </a:bodyPr>
          <a:lstStyle/>
          <a:p>
            <a:r>
              <a:rPr lang="en-US" sz="1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3"/>
              </a:rPr>
              <a:t>@civillAE</a:t>
            </a:r>
            <a:endParaRPr lang="en-US" dirty="0"/>
          </a:p>
        </p:txBody>
      </p:sp>
    </p:spTree>
    <p:extLst>
      <p:ext uri="{BB962C8B-B14F-4D97-AF65-F5344CB8AC3E}">
        <p14:creationId xmlns:p14="http://schemas.microsoft.com/office/powerpoint/2010/main" val="28944637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3889" y="1077046"/>
            <a:ext cx="11306373" cy="5461866"/>
          </a:xfrm>
        </p:spPr>
        <p:txBody>
          <a:bodyPr>
            <a:noAutofit/>
          </a:bodyPr>
          <a:lstStyle/>
          <a:p>
            <a:pPr algn="just" rtl="1">
              <a:lnSpc>
                <a:spcPct val="150000"/>
              </a:lnSpc>
              <a:spcAft>
                <a:spcPts val="800"/>
              </a:spcAft>
            </a:pPr>
            <a:r>
              <a:rPr lang="fa-IR" sz="2000" dirty="0">
                <a:effectLst/>
                <a:latin typeface="Times New Roman" panose="02020603050405020304" pitchFamily="18" charset="0"/>
                <a:ea typeface="Calibri" panose="020F0502020204030204" pitchFamily="34" charset="0"/>
                <a:cs typeface="B Nazanin" panose="00000400000000000000" pitchFamily="2" charset="-78"/>
              </a:rPr>
              <a:t>در سال ۱۹۹۵ لاتگالا و مرا با انجام آزمایش </a:t>
            </a:r>
            <a:r>
              <a:rPr lang="en-US" sz="2000" dirty="0">
                <a:effectLst/>
                <a:latin typeface="Times New Roman" panose="02020603050405020304" pitchFamily="18" charset="0"/>
                <a:ea typeface="Calibri" panose="020F0502020204030204" pitchFamily="34" charset="0"/>
                <a:cs typeface="B Nazanin" panose="00000400000000000000" pitchFamily="2" charset="-78"/>
              </a:rPr>
              <a:t>AVS</a:t>
            </a:r>
            <a:r>
              <a:rPr lang="fa-IR" sz="2000" dirty="0">
                <a:effectLst/>
                <a:latin typeface="Times New Roman" panose="02020603050405020304" pitchFamily="18" charset="0"/>
                <a:ea typeface="Calibri" panose="020F0502020204030204" pitchFamily="34" charset="0"/>
                <a:cs typeface="B Nazanin" panose="00000400000000000000" pitchFamily="2" charset="-78"/>
              </a:rPr>
              <a:t> به روی ۳۶ ساختمان قاب بتنی و ۴ ساختمان قاب فولادی، روابطی تجربی جهت محاسبه دوره تناوب اصلی ساختمان­ها به دست آوردند. بررسی نتایج آزمایش برای ۱۱ عدد از این ساختمان­ها بیان کننده اهمیت و نقش تاثیرگذار عناصر غیر سازه­ای در خصوصیات دینامیکی ساختمان­ها بود.</a:t>
            </a:r>
            <a:endParaRPr lang="en-US" sz="2000" dirty="0">
              <a:effectLst/>
              <a:latin typeface="Times New Roman" panose="02020603050405020304" pitchFamily="18" charset="0"/>
              <a:ea typeface="Calibri" panose="020F0502020204030204" pitchFamily="34" charset="0"/>
              <a:cs typeface="B Nazanin" panose="00000400000000000000" pitchFamily="2" charset="-78"/>
            </a:endParaRPr>
          </a:p>
          <a:p>
            <a:pPr algn="just" rtl="1">
              <a:lnSpc>
                <a:spcPct val="150000"/>
              </a:lnSpc>
              <a:spcAft>
                <a:spcPts val="800"/>
              </a:spcAft>
            </a:pPr>
            <a:r>
              <a:rPr lang="fa-IR" sz="2000" dirty="0">
                <a:effectLst/>
                <a:latin typeface="Times New Roman" panose="02020603050405020304" pitchFamily="18" charset="0"/>
                <a:ea typeface="Calibri" panose="020F0502020204030204" pitchFamily="34" charset="0"/>
                <a:cs typeface="B Nazanin" panose="00000400000000000000" pitchFamily="2" charset="-78"/>
              </a:rPr>
              <a:t>در سال ۱۹۹۶ گول و چوپرا با استفاده از رکوردهای ثبت شده زلزله تا این سال، در دو گروه ساختمان­های قاب خمشی و دیوار برشی، به بازنگری فرمول آئین­نامه­های آمریکا پرداختند. از نتایج قابل توجه در این تحقیق، تغییر قابل توجه دوره تناوب سازه­های بتنی در لرزه­های شدید است که نقش ترک خوردگی بتن را بر این خصوصیت دینامیکی مشخص نمود. آنها برای هر سه نوع سیستم سازه­ای، با استفاده از نتایج حاصل، به ارائه جدید پرداختند. همین افراد در سال ۱۹۹۷ بر مبنای کار تحقیقاتی قبلی به ارائه روابطی جدید جهت محاسبه زمان تناوب ارتعاش ساختمان­های با سیستم قاب خمشی و دیوار برشی پرداختند.</a:t>
            </a:r>
            <a:endParaRPr lang="en-US" sz="2000" dirty="0">
              <a:effectLst/>
              <a:latin typeface="Times New Roman" panose="02020603050405020304" pitchFamily="18" charset="0"/>
              <a:ea typeface="Calibri" panose="020F0502020204030204" pitchFamily="34" charset="0"/>
              <a:cs typeface="B Nazanin" panose="00000400000000000000" pitchFamily="2" charset="-78"/>
            </a:endParaRPr>
          </a:p>
          <a:p>
            <a:pPr algn="just" rtl="1">
              <a:lnSpc>
                <a:spcPct val="150000"/>
              </a:lnSpc>
              <a:spcAft>
                <a:spcPts val="800"/>
              </a:spcAft>
            </a:pPr>
            <a:r>
              <a:rPr lang="fa-IR" sz="2000" dirty="0">
                <a:effectLst/>
                <a:latin typeface="Times New Roman" panose="02020603050405020304" pitchFamily="18" charset="0"/>
                <a:ea typeface="Calibri" panose="020F0502020204030204" pitchFamily="34" charset="0"/>
                <a:cs typeface="B Nazanin" panose="00000400000000000000" pitchFamily="2" charset="-78"/>
              </a:rPr>
              <a:t>در سال ۱۹۹۷ لی و مائو با استفاده از رکورد زلزله­های </a:t>
            </a:r>
            <a:r>
              <a:rPr lang="en-US" sz="2000" dirty="0">
                <a:effectLst/>
                <a:latin typeface="Times New Roman" panose="02020603050405020304" pitchFamily="18" charset="0"/>
                <a:ea typeface="Calibri" panose="020F0502020204030204" pitchFamily="34" charset="0"/>
                <a:cs typeface="B Nazanin" panose="00000400000000000000" pitchFamily="2" charset="-78"/>
              </a:rPr>
              <a:t>Loma </a:t>
            </a:r>
            <a:r>
              <a:rPr lang="en-US" sz="2000" dirty="0" err="1">
                <a:effectLst/>
                <a:latin typeface="Times New Roman" panose="02020603050405020304" pitchFamily="18" charset="0"/>
                <a:ea typeface="Calibri" panose="020F0502020204030204" pitchFamily="34" charset="0"/>
                <a:cs typeface="B Nazanin" panose="00000400000000000000" pitchFamily="2" charset="-78"/>
              </a:rPr>
              <a:t>Prieta</a:t>
            </a:r>
            <a:r>
              <a:rPr lang="fa-IR" sz="2000" dirty="0">
                <a:effectLst/>
                <a:latin typeface="Times New Roman" panose="02020603050405020304" pitchFamily="18" charset="0"/>
                <a:ea typeface="Calibri" panose="020F0502020204030204" pitchFamily="34" charset="0"/>
                <a:cs typeface="B Nazanin" panose="00000400000000000000" pitchFamily="2" charset="-78"/>
              </a:rPr>
              <a:t> و </a:t>
            </a:r>
            <a:r>
              <a:rPr lang="en-US" sz="2000" dirty="0">
                <a:effectLst/>
                <a:latin typeface="Times New Roman" panose="02020603050405020304" pitchFamily="18" charset="0"/>
                <a:ea typeface="Calibri" panose="020F0502020204030204" pitchFamily="34" charset="0"/>
                <a:cs typeface="B Nazanin" panose="00000400000000000000" pitchFamily="2" charset="-78"/>
              </a:rPr>
              <a:t>Wittier</a:t>
            </a:r>
            <a:r>
              <a:rPr lang="fa-IR" sz="2000" dirty="0">
                <a:effectLst/>
                <a:latin typeface="Times New Roman" panose="02020603050405020304" pitchFamily="18" charset="0"/>
                <a:ea typeface="Calibri" panose="020F0502020204030204" pitchFamily="34" charset="0"/>
                <a:cs typeface="B Nazanin" panose="00000400000000000000" pitchFamily="2" charset="-78"/>
              </a:rPr>
              <a:t> در ۲۱ ساختمان به بررسی صحت روابط آئین­نامه برای آنها پرداختند. آنها همچنین برای گروه­های مختلف سیستم­های سازه­ای، بازه­های میرایی به دست آوردند. </a:t>
            </a:r>
            <a:endParaRPr lang="en-US" sz="2000" dirty="0">
              <a:effectLst/>
              <a:latin typeface="Times New Roman" panose="02020603050405020304" pitchFamily="18" charset="0"/>
              <a:ea typeface="Calibri" panose="020F0502020204030204" pitchFamily="34" charset="0"/>
              <a:cs typeface="B Nazanin" panose="00000400000000000000" pitchFamily="2" charset="-78"/>
            </a:endParaRPr>
          </a:p>
        </p:txBody>
      </p:sp>
      <p:sp>
        <p:nvSpPr>
          <p:cNvPr id="8" name="Title 1"/>
          <p:cNvSpPr>
            <a:spLocks noGrp="1"/>
          </p:cNvSpPr>
          <p:nvPr>
            <p:ph type="title"/>
          </p:nvPr>
        </p:nvSpPr>
        <p:spPr>
          <a:xfrm>
            <a:off x="6622473" y="124691"/>
            <a:ext cx="5277789" cy="1325563"/>
          </a:xfrm>
        </p:spPr>
        <p:txBody>
          <a:bodyPr>
            <a:normAutofit/>
          </a:bodyPr>
          <a:lstStyle/>
          <a:p>
            <a:pPr algn="ctr" rtl="1"/>
            <a:r>
              <a:rPr lang="fa-IR" b="1" dirty="0">
                <a:solidFill>
                  <a:schemeClr val="tx1"/>
                </a:solidFill>
                <a:cs typeface="B Nazanin" panose="00000400000000000000" pitchFamily="2" charset="-78"/>
              </a:rPr>
              <a:t>مروری بر تحقیقات گذشته</a:t>
            </a:r>
            <a:endParaRPr lang="en-US" b="1" dirty="0">
              <a:solidFill>
                <a:schemeClr val="tx1"/>
              </a:solidFill>
              <a:cs typeface="B Nazanin" panose="00000400000000000000" pitchFamily="2" charset="-78"/>
            </a:endParaRPr>
          </a:p>
        </p:txBody>
      </p:sp>
      <p:sp>
        <p:nvSpPr>
          <p:cNvPr id="2" name="Slide Number Placeholder 1"/>
          <p:cNvSpPr>
            <a:spLocks noGrp="1"/>
          </p:cNvSpPr>
          <p:nvPr>
            <p:ph type="sldNum" sz="quarter" idx="12"/>
          </p:nvPr>
        </p:nvSpPr>
        <p:spPr/>
        <p:txBody>
          <a:bodyPr/>
          <a:lstStyle/>
          <a:p>
            <a:r>
              <a:rPr lang="fa-IR" dirty="0"/>
              <a:t>18/59</a:t>
            </a:r>
            <a:endParaRPr lang="en-US" dirty="0"/>
          </a:p>
        </p:txBody>
      </p:sp>
      <p:sp>
        <p:nvSpPr>
          <p:cNvPr id="5" name="TextBox 4">
            <a:extLst>
              <a:ext uri="{FF2B5EF4-FFF2-40B4-BE49-F238E27FC236}">
                <a16:creationId xmlns:a16="http://schemas.microsoft.com/office/drawing/2014/main" id="{A84A11F0-36F8-5D03-B448-533DED78ED3A}"/>
              </a:ext>
            </a:extLst>
          </p:cNvPr>
          <p:cNvSpPr txBox="1"/>
          <p:nvPr/>
        </p:nvSpPr>
        <p:spPr>
          <a:xfrm>
            <a:off x="235333" y="6391306"/>
            <a:ext cx="2518786" cy="369332"/>
          </a:xfrm>
          <a:prstGeom prst="rect">
            <a:avLst/>
          </a:prstGeom>
          <a:noFill/>
          <a:ln>
            <a:solidFill>
              <a:schemeClr val="bg2"/>
            </a:solidFill>
          </a:ln>
        </p:spPr>
        <p:txBody>
          <a:bodyPr wrap="square">
            <a:spAutoFit/>
          </a:bodyPr>
          <a:lstStyle/>
          <a:p>
            <a:r>
              <a:rPr lang="en-US" sz="1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3"/>
              </a:rPr>
              <a:t>@civillAE</a:t>
            </a:r>
            <a:endParaRPr lang="en-US" dirty="0"/>
          </a:p>
        </p:txBody>
      </p:sp>
    </p:spTree>
    <p:extLst>
      <p:ext uri="{BB962C8B-B14F-4D97-AF65-F5344CB8AC3E}">
        <p14:creationId xmlns:p14="http://schemas.microsoft.com/office/powerpoint/2010/main" val="5843059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0829" y="1077046"/>
            <a:ext cx="11749433" cy="5461866"/>
          </a:xfrm>
        </p:spPr>
        <p:txBody>
          <a:bodyPr>
            <a:noAutofit/>
          </a:bodyPr>
          <a:lstStyle/>
          <a:p>
            <a:pPr algn="just" rtl="1">
              <a:lnSpc>
                <a:spcPct val="150000"/>
              </a:lnSpc>
              <a:spcAft>
                <a:spcPts val="800"/>
              </a:spcAft>
            </a:pPr>
            <a:r>
              <a:rPr lang="fa-IR" sz="2000" dirty="0">
                <a:effectLst/>
                <a:latin typeface="Times New Roman" panose="02020603050405020304" pitchFamily="18" charset="0"/>
                <a:ea typeface="Calibri" panose="020F0502020204030204" pitchFamily="34" charset="0"/>
                <a:cs typeface="B Nazanin" panose="00000400000000000000" pitchFamily="2" charset="-78"/>
              </a:rPr>
              <a:t>در سال ۱۹۹۸ پولیدوری، آزمایش ثبت ارتعاشات محیطی را بر روی یک ساختمان ۱۱ طبقه فولادی انجام داد. هدف آنها یافتن محل و نوع خرابی­های احتمالی در اتصالات سازه­ها در اثر زلزله به کمک پردازش تغییرات خصوصیات دینامیکی ساختمان، قبل و بعد از تخریب بود. به این منظور ایشان آزمایش </a:t>
            </a:r>
            <a:r>
              <a:rPr lang="en-US" sz="2000" dirty="0">
                <a:effectLst/>
                <a:latin typeface="Times New Roman" panose="02020603050405020304" pitchFamily="18" charset="0"/>
                <a:ea typeface="Calibri" panose="020F0502020204030204" pitchFamily="34" charset="0"/>
                <a:cs typeface="B Nazanin" panose="00000400000000000000" pitchFamily="2" charset="-78"/>
              </a:rPr>
              <a:t>Vibration Surveying) AVS</a:t>
            </a:r>
            <a:r>
              <a:rPr lang="en-US" sz="2000" dirty="0">
                <a:effectLst/>
                <a:latin typeface="B Nazanin" panose="00000400000000000000" pitchFamily="2" charset="-78"/>
                <a:ea typeface="Calibri" panose="020F0502020204030204" pitchFamily="34" charset="0"/>
                <a:cs typeface="B Nazanin" panose="00000400000000000000" pitchFamily="2" charset="-78"/>
              </a:rPr>
              <a:t> </a:t>
            </a:r>
            <a:r>
              <a:rPr lang="en-US" sz="2000" dirty="0">
                <a:effectLst/>
                <a:latin typeface="Times New Roman" panose="02020603050405020304" pitchFamily="18" charset="0"/>
                <a:ea typeface="Calibri" panose="020F0502020204030204" pitchFamily="34" charset="0"/>
                <a:cs typeface="B Nazanin" panose="00000400000000000000" pitchFamily="2" charset="-78"/>
              </a:rPr>
              <a:t>Ambient</a:t>
            </a:r>
            <a:r>
              <a:rPr lang="fa-IR" sz="2000" dirty="0">
                <a:effectLst/>
                <a:latin typeface="Times New Roman" panose="02020603050405020304" pitchFamily="18" charset="0"/>
                <a:ea typeface="Calibri" panose="020F0502020204030204" pitchFamily="34" charset="0"/>
                <a:cs typeface="B Nazanin" panose="00000400000000000000" pitchFamily="2" charset="-78"/>
              </a:rPr>
              <a:t>) را در ساختمان مورد نظر در دو مرحله انجام داد. مرحله اول در زمان وجود خرابی­ها در سازه (حدود ۳۰ درصد تخریب در اتصالات) و مرحله دوم بعد از تغيير اتصالات بود.</a:t>
            </a:r>
            <a:endParaRPr lang="en-US" sz="2000" dirty="0">
              <a:effectLst/>
              <a:latin typeface="Times New Roman" panose="02020603050405020304" pitchFamily="18" charset="0"/>
              <a:ea typeface="Calibri" panose="020F0502020204030204" pitchFamily="34" charset="0"/>
              <a:cs typeface="B Nazanin" panose="00000400000000000000" pitchFamily="2" charset="-78"/>
            </a:endParaRPr>
          </a:p>
          <a:p>
            <a:pPr algn="just" rtl="1">
              <a:lnSpc>
                <a:spcPct val="150000"/>
              </a:lnSpc>
              <a:spcAft>
                <a:spcPts val="800"/>
              </a:spcAft>
            </a:pPr>
            <a:r>
              <a:rPr lang="fa-IR" sz="2000" dirty="0">
                <a:effectLst/>
                <a:latin typeface="Times New Roman" panose="02020603050405020304" pitchFamily="18" charset="0"/>
                <a:ea typeface="Calibri" panose="020F0502020204030204" pitchFamily="34" charset="0"/>
                <a:cs typeface="B Nazanin" panose="00000400000000000000" pitchFamily="2" charset="-78"/>
              </a:rPr>
              <a:t>در سال ۱۹۹۸ تاسکاو و کرستواسکا، اثرات وجود مواد دانه­ای به خصوصیات دینامیکی یک سیلوی بتنی را مورد مطالعه قرار دادند. جهت این بررسی، ایشان آزمایش ثبت ارتعاشات محیطی را در دو مرحله انجام دادند. حالت اول برای زمانی بود که سیلوی خالی از مواد دانه­ای باشد و حالت دوم آزمایش در حالت پر بودن سیلو انجام گرفت. آنها نتیجه گرفتند که فرکانس ارتعاشات سیلو در حالت پر حدود ۴۰ درصد از زمان خالی بودن آن کمتر است و میرایی سیلو نیز در اثر وجود مواد دانه­ای افزایش می­یابد ولی مودهای ارتعاشی تاثیر چندانی از وجود یا نبود مواد دانه­ای نمی­گیرند.</a:t>
            </a:r>
            <a:endParaRPr lang="en-US" sz="2000" dirty="0">
              <a:effectLst/>
              <a:latin typeface="Times New Roman" panose="02020603050405020304" pitchFamily="18" charset="0"/>
              <a:ea typeface="Calibri" panose="020F0502020204030204" pitchFamily="34" charset="0"/>
              <a:cs typeface="B Nazanin" panose="00000400000000000000" pitchFamily="2" charset="-78"/>
            </a:endParaRPr>
          </a:p>
          <a:p>
            <a:pPr algn="just" rtl="1">
              <a:lnSpc>
                <a:spcPct val="150000"/>
              </a:lnSpc>
              <a:spcAft>
                <a:spcPts val="800"/>
              </a:spcAft>
            </a:pPr>
            <a:r>
              <a:rPr lang="fa-IR" sz="2000" dirty="0">
                <a:effectLst/>
                <a:latin typeface="Times New Roman" panose="02020603050405020304" pitchFamily="18" charset="0"/>
                <a:ea typeface="Calibri" panose="020F0502020204030204" pitchFamily="34" charset="0"/>
                <a:cs typeface="B Nazanin" panose="00000400000000000000" pitchFamily="2" charset="-78"/>
              </a:rPr>
              <a:t>در سال ۱۹۹۹ گیل لیس، جهت مقایسه جواب­های آئین­نامه ملی ساختمان کانادا </a:t>
            </a:r>
            <a:r>
              <a:rPr lang="en-US" sz="2000" dirty="0">
                <a:effectLst/>
                <a:latin typeface="Times New Roman" panose="02020603050405020304" pitchFamily="18" charset="0"/>
                <a:ea typeface="Calibri" panose="020F0502020204030204" pitchFamily="34" charset="0"/>
                <a:cs typeface="B Nazanin" panose="00000400000000000000" pitchFamily="2" charset="-78"/>
              </a:rPr>
              <a:t>NBCC</a:t>
            </a:r>
            <a:r>
              <a:rPr lang="fa-IR" sz="2000" dirty="0">
                <a:effectLst/>
                <a:latin typeface="Times New Roman" panose="02020603050405020304" pitchFamily="18" charset="0"/>
                <a:ea typeface="Calibri" panose="020F0502020204030204" pitchFamily="34" charset="0"/>
                <a:cs typeface="B Nazanin" panose="00000400000000000000" pitchFamily="2" charset="-78"/>
              </a:rPr>
              <a:t> با واقعیت، آزمایش </a:t>
            </a:r>
            <a:r>
              <a:rPr lang="en-US" sz="2000" dirty="0">
                <a:effectLst/>
                <a:latin typeface="Times New Roman" panose="02020603050405020304" pitchFamily="18" charset="0"/>
                <a:ea typeface="Calibri" panose="020F0502020204030204" pitchFamily="34" charset="0"/>
                <a:cs typeface="B Nazanin" panose="00000400000000000000" pitchFamily="2" charset="-78"/>
              </a:rPr>
              <a:t>AVS</a:t>
            </a:r>
            <a:r>
              <a:rPr lang="fa-IR" sz="2000" dirty="0">
                <a:effectLst/>
                <a:latin typeface="Times New Roman" panose="02020603050405020304" pitchFamily="18" charset="0"/>
                <a:ea typeface="Calibri" panose="020F0502020204030204" pitchFamily="34" charset="0"/>
                <a:cs typeface="B Nazanin" panose="00000400000000000000" pitchFamily="2" charset="-78"/>
              </a:rPr>
              <a:t> را بر روی دو ساختمان بتنی با دیوار برشی انجام داد. نتیجه­گیری وی ناکافی بودن تعداد داده­ها جهت تصحیح روابط آئین­نامه </a:t>
            </a:r>
            <a:r>
              <a:rPr lang="en-US" sz="2000" dirty="0">
                <a:effectLst/>
                <a:latin typeface="Times New Roman" panose="02020603050405020304" pitchFamily="18" charset="0"/>
                <a:ea typeface="Calibri" panose="020F0502020204030204" pitchFamily="34" charset="0"/>
                <a:cs typeface="B Nazanin" panose="00000400000000000000" pitchFamily="2" charset="-78"/>
              </a:rPr>
              <a:t>NBCC</a:t>
            </a:r>
            <a:r>
              <a:rPr lang="fa-IR" sz="2000" dirty="0">
                <a:effectLst/>
                <a:latin typeface="Times New Roman" panose="02020603050405020304" pitchFamily="18" charset="0"/>
                <a:ea typeface="Calibri" panose="020F0502020204030204" pitchFamily="34" charset="0"/>
                <a:cs typeface="B Nazanin" panose="00000400000000000000" pitchFamily="2" charset="-78"/>
              </a:rPr>
              <a:t> و لزوم جمع­آوری داده­های بیشتر بود.</a:t>
            </a:r>
            <a:endParaRPr lang="en-US" sz="2000" dirty="0">
              <a:effectLst/>
              <a:latin typeface="Times New Roman" panose="02020603050405020304" pitchFamily="18" charset="0"/>
              <a:ea typeface="Calibri" panose="020F0502020204030204" pitchFamily="34" charset="0"/>
              <a:cs typeface="B Nazanin" panose="00000400000000000000" pitchFamily="2" charset="-78"/>
            </a:endParaRPr>
          </a:p>
        </p:txBody>
      </p:sp>
      <p:sp>
        <p:nvSpPr>
          <p:cNvPr id="8" name="Title 1"/>
          <p:cNvSpPr>
            <a:spLocks noGrp="1"/>
          </p:cNvSpPr>
          <p:nvPr>
            <p:ph type="title"/>
          </p:nvPr>
        </p:nvSpPr>
        <p:spPr>
          <a:xfrm>
            <a:off x="6622473" y="124691"/>
            <a:ext cx="5277789" cy="1325563"/>
          </a:xfrm>
        </p:spPr>
        <p:txBody>
          <a:bodyPr>
            <a:normAutofit/>
          </a:bodyPr>
          <a:lstStyle/>
          <a:p>
            <a:pPr algn="ctr" rtl="1"/>
            <a:r>
              <a:rPr lang="fa-IR" b="1" dirty="0">
                <a:solidFill>
                  <a:schemeClr val="tx1"/>
                </a:solidFill>
                <a:cs typeface="B Nazanin" panose="00000400000000000000" pitchFamily="2" charset="-78"/>
              </a:rPr>
              <a:t>مروری بر تحقیقات گذشته</a:t>
            </a:r>
            <a:endParaRPr lang="en-US" b="1" dirty="0">
              <a:solidFill>
                <a:schemeClr val="tx1"/>
              </a:solidFill>
              <a:cs typeface="B Nazanin" panose="00000400000000000000" pitchFamily="2" charset="-78"/>
            </a:endParaRPr>
          </a:p>
        </p:txBody>
      </p:sp>
      <p:sp>
        <p:nvSpPr>
          <p:cNvPr id="2" name="Slide Number Placeholder 1"/>
          <p:cNvSpPr>
            <a:spLocks noGrp="1"/>
          </p:cNvSpPr>
          <p:nvPr>
            <p:ph type="sldNum" sz="quarter" idx="12"/>
          </p:nvPr>
        </p:nvSpPr>
        <p:spPr/>
        <p:txBody>
          <a:bodyPr/>
          <a:lstStyle/>
          <a:p>
            <a:r>
              <a:rPr lang="fa-IR" dirty="0"/>
              <a:t>19/59</a:t>
            </a:r>
            <a:endParaRPr lang="en-US" dirty="0"/>
          </a:p>
        </p:txBody>
      </p:sp>
      <p:sp>
        <p:nvSpPr>
          <p:cNvPr id="5" name="TextBox 4">
            <a:extLst>
              <a:ext uri="{FF2B5EF4-FFF2-40B4-BE49-F238E27FC236}">
                <a16:creationId xmlns:a16="http://schemas.microsoft.com/office/drawing/2014/main" id="{FD2E40A4-3889-075D-0FD5-BD344B126A09}"/>
              </a:ext>
            </a:extLst>
          </p:cNvPr>
          <p:cNvSpPr txBox="1"/>
          <p:nvPr/>
        </p:nvSpPr>
        <p:spPr>
          <a:xfrm>
            <a:off x="235333" y="6391306"/>
            <a:ext cx="2518786" cy="369332"/>
          </a:xfrm>
          <a:prstGeom prst="rect">
            <a:avLst/>
          </a:prstGeom>
          <a:noFill/>
          <a:ln>
            <a:solidFill>
              <a:schemeClr val="bg2"/>
            </a:solidFill>
          </a:ln>
        </p:spPr>
        <p:txBody>
          <a:bodyPr wrap="square">
            <a:spAutoFit/>
          </a:bodyPr>
          <a:lstStyle/>
          <a:p>
            <a:r>
              <a:rPr lang="en-US" sz="1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3"/>
              </a:rPr>
              <a:t>@civillAE</a:t>
            </a:r>
            <a:endParaRPr lang="en-US" dirty="0"/>
          </a:p>
        </p:txBody>
      </p:sp>
    </p:spTree>
    <p:extLst>
      <p:ext uri="{BB962C8B-B14F-4D97-AF65-F5344CB8AC3E}">
        <p14:creationId xmlns:p14="http://schemas.microsoft.com/office/powerpoint/2010/main" val="29319627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82045" y="1077046"/>
            <a:ext cx="10618217" cy="5461866"/>
          </a:xfrm>
        </p:spPr>
        <p:txBody>
          <a:bodyPr>
            <a:noAutofit/>
          </a:bodyPr>
          <a:lstStyle/>
          <a:p>
            <a:pPr algn="just" rtl="1">
              <a:lnSpc>
                <a:spcPct val="150000"/>
              </a:lnSpc>
              <a:spcAft>
                <a:spcPts val="800"/>
              </a:spcAft>
            </a:pPr>
            <a:r>
              <a:rPr lang="fa-IR" sz="2000" dirty="0">
                <a:effectLst/>
                <a:latin typeface="Times New Roman" panose="02020603050405020304" pitchFamily="18" charset="0"/>
                <a:ea typeface="Calibri" panose="020F0502020204030204" pitchFamily="34" charset="0"/>
                <a:cs typeface="B Nazanin" panose="00000400000000000000" pitchFamily="2" charset="-78"/>
              </a:rPr>
              <a:t>در سال ۱۳۷۸ دانشجو و همکاران، رفتار دینامیکی ۴ ساختمان بلند مرتبه در تهران را به روش تحلیلی و تجربی (آزمایش ارتعاش محیطی) بررسی نمودند. آنان نتایج حاصل از بررسی­های تجربی و تحلیلی را با یکدیگر مقایسه نمودند نهایتا روش و نحوه تجهیز ساختمان­ها به دستگاه­های شتاب­نگار را تعیین و تفسیر کردند.</a:t>
            </a:r>
            <a:endParaRPr lang="en-US" sz="2000" dirty="0">
              <a:effectLst/>
              <a:latin typeface="Times New Roman" panose="02020603050405020304" pitchFamily="18" charset="0"/>
              <a:ea typeface="Calibri" panose="020F0502020204030204" pitchFamily="34" charset="0"/>
              <a:cs typeface="B Nazanin" panose="00000400000000000000" pitchFamily="2" charset="-78"/>
            </a:endParaRPr>
          </a:p>
          <a:p>
            <a:pPr algn="just" rtl="1">
              <a:lnSpc>
                <a:spcPct val="150000"/>
              </a:lnSpc>
              <a:spcAft>
                <a:spcPts val="800"/>
              </a:spcAft>
            </a:pPr>
            <a:r>
              <a:rPr lang="fa-IR" sz="2000" dirty="0">
                <a:effectLst/>
                <a:latin typeface="Times New Roman" panose="02020603050405020304" pitchFamily="18" charset="0"/>
                <a:ea typeface="Calibri" panose="020F0502020204030204" pitchFamily="34" charset="0"/>
                <a:cs typeface="B Nazanin" panose="00000400000000000000" pitchFamily="2" charset="-78"/>
              </a:rPr>
              <a:t>در سال ۱۹۹۹ معماری آزمایش­های ارتعاش محیطی و اجباری را بر روی یک ساختمان ۶ طبقه فولادی در طول ساخت انجام داد. آزمایش ثبت ارتعاشات محیطی آن در دو مرحله انجام گرفت. مرحله اول در زمانی بود که فقط قاب ساختمان و دال­ها احداث شده بود و مرحله دوم در زمان پایان ساخت تمام دیوارها انجام گرفت. نتایج هر دو روش با نتیجه روش تحلیل مقایسه گردید و اثرات پیشرفت و مراحل ساخت در خصوصیات دینامیکی ساختمان با جزئیات بیان شد.</a:t>
            </a:r>
            <a:endParaRPr lang="en-US" sz="2000" dirty="0">
              <a:effectLst/>
              <a:latin typeface="Times New Roman" panose="02020603050405020304" pitchFamily="18" charset="0"/>
              <a:ea typeface="Calibri" panose="020F0502020204030204" pitchFamily="34" charset="0"/>
              <a:cs typeface="B Nazanin" panose="00000400000000000000" pitchFamily="2" charset="-78"/>
            </a:endParaRPr>
          </a:p>
        </p:txBody>
      </p:sp>
      <p:sp>
        <p:nvSpPr>
          <p:cNvPr id="8" name="Title 1"/>
          <p:cNvSpPr>
            <a:spLocks noGrp="1"/>
          </p:cNvSpPr>
          <p:nvPr>
            <p:ph type="title"/>
          </p:nvPr>
        </p:nvSpPr>
        <p:spPr>
          <a:xfrm>
            <a:off x="6622473" y="124691"/>
            <a:ext cx="5277789" cy="1325563"/>
          </a:xfrm>
        </p:spPr>
        <p:txBody>
          <a:bodyPr>
            <a:normAutofit/>
          </a:bodyPr>
          <a:lstStyle/>
          <a:p>
            <a:pPr algn="ctr" rtl="1"/>
            <a:r>
              <a:rPr lang="fa-IR" b="1" dirty="0">
                <a:solidFill>
                  <a:schemeClr val="tx1"/>
                </a:solidFill>
                <a:cs typeface="B Nazanin" panose="00000400000000000000" pitchFamily="2" charset="-78"/>
              </a:rPr>
              <a:t>مروری بر تحقیقات گذشته</a:t>
            </a:r>
            <a:endParaRPr lang="en-US" b="1" dirty="0">
              <a:solidFill>
                <a:schemeClr val="tx1"/>
              </a:solidFill>
              <a:cs typeface="B Nazanin" panose="00000400000000000000" pitchFamily="2" charset="-78"/>
            </a:endParaRPr>
          </a:p>
        </p:txBody>
      </p:sp>
      <p:sp>
        <p:nvSpPr>
          <p:cNvPr id="2" name="Slide Number Placeholder 1"/>
          <p:cNvSpPr>
            <a:spLocks noGrp="1"/>
          </p:cNvSpPr>
          <p:nvPr>
            <p:ph type="sldNum" sz="quarter" idx="12"/>
          </p:nvPr>
        </p:nvSpPr>
        <p:spPr/>
        <p:txBody>
          <a:bodyPr/>
          <a:lstStyle/>
          <a:p>
            <a:r>
              <a:rPr lang="fa-IR" dirty="0"/>
              <a:t>20/59</a:t>
            </a:r>
            <a:endParaRPr lang="en-US" dirty="0"/>
          </a:p>
        </p:txBody>
      </p:sp>
      <p:sp>
        <p:nvSpPr>
          <p:cNvPr id="5" name="TextBox 4">
            <a:extLst>
              <a:ext uri="{FF2B5EF4-FFF2-40B4-BE49-F238E27FC236}">
                <a16:creationId xmlns:a16="http://schemas.microsoft.com/office/drawing/2014/main" id="{4D2CE928-52FE-8BD3-4B49-5E3D860BC6D0}"/>
              </a:ext>
            </a:extLst>
          </p:cNvPr>
          <p:cNvSpPr txBox="1"/>
          <p:nvPr/>
        </p:nvSpPr>
        <p:spPr>
          <a:xfrm>
            <a:off x="235333" y="6391306"/>
            <a:ext cx="2518786" cy="369332"/>
          </a:xfrm>
          <a:prstGeom prst="rect">
            <a:avLst/>
          </a:prstGeom>
          <a:noFill/>
          <a:ln>
            <a:solidFill>
              <a:schemeClr val="bg2"/>
            </a:solidFill>
          </a:ln>
        </p:spPr>
        <p:txBody>
          <a:bodyPr wrap="square">
            <a:spAutoFit/>
          </a:bodyPr>
          <a:lstStyle/>
          <a:p>
            <a:r>
              <a:rPr lang="en-US" sz="1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3"/>
              </a:rPr>
              <a:t>@civillAE</a:t>
            </a:r>
            <a:endParaRPr lang="en-US" dirty="0"/>
          </a:p>
        </p:txBody>
      </p:sp>
    </p:spTree>
    <p:extLst>
      <p:ext uri="{BB962C8B-B14F-4D97-AF65-F5344CB8AC3E}">
        <p14:creationId xmlns:p14="http://schemas.microsoft.com/office/powerpoint/2010/main" val="26052932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9876" y="928255"/>
            <a:ext cx="11301792" cy="5151912"/>
          </a:xfrm>
        </p:spPr>
        <p:txBody>
          <a:bodyPr>
            <a:normAutofit fontScale="92500" lnSpcReduction="10000"/>
          </a:bodyPr>
          <a:lstStyle/>
          <a:p>
            <a:pPr marL="0" indent="0" algn="ctr" rtl="1">
              <a:lnSpc>
                <a:spcPct val="150000"/>
              </a:lnSpc>
              <a:buNone/>
            </a:pPr>
            <a:r>
              <a:rPr lang="fa-IR" sz="3600" b="1" dirty="0">
                <a:cs typeface="B Nazanin" panose="00000400000000000000" pitchFamily="2" charset="-78"/>
              </a:rPr>
              <a:t>سمینارکارشناسی ارشد</a:t>
            </a:r>
          </a:p>
          <a:p>
            <a:pPr marL="0" indent="0" algn="ctr" rtl="1">
              <a:lnSpc>
                <a:spcPct val="150000"/>
              </a:lnSpc>
              <a:buNone/>
            </a:pPr>
            <a:r>
              <a:rPr lang="fa-IR" dirty="0">
                <a:cs typeface="B Nazanin" panose="00000400000000000000" pitchFamily="2" charset="-78"/>
              </a:rPr>
              <a:t>عنوان به فارسی:</a:t>
            </a:r>
          </a:p>
          <a:p>
            <a:pPr marL="0" indent="0" algn="ctr" rtl="1">
              <a:lnSpc>
                <a:spcPct val="150000"/>
              </a:lnSpc>
              <a:spcAft>
                <a:spcPts val="1000"/>
              </a:spcAft>
              <a:buNone/>
            </a:pPr>
            <a:r>
              <a:rPr lang="fa-IR" sz="3200" b="1" dirty="0">
                <a:latin typeface="Calibri" panose="020F0502020204030204" pitchFamily="34" charset="0"/>
                <a:ea typeface="Calibri" panose="020F0502020204030204" pitchFamily="34" charset="0"/>
                <a:cs typeface="B Nazanin" panose="00000400000000000000" pitchFamily="2" charset="-78"/>
              </a:rPr>
              <a:t>بررسی زمان تناوب سازه های دوگانه قاب خمشی بتنی و دیوار برشی بتنی با در نظر گرفتن اثر نامنظمی</a:t>
            </a:r>
          </a:p>
          <a:p>
            <a:pPr marL="0" indent="0" algn="ctr" rtl="1">
              <a:lnSpc>
                <a:spcPct val="150000"/>
              </a:lnSpc>
              <a:spcAft>
                <a:spcPts val="1000"/>
              </a:spcAft>
              <a:buNone/>
            </a:pPr>
            <a:r>
              <a:rPr lang="fa-IR" dirty="0">
                <a:cs typeface="B Nazanin" panose="00000400000000000000" pitchFamily="2" charset="-78"/>
              </a:rPr>
              <a:t>عنوان به انگلیسی:</a:t>
            </a:r>
          </a:p>
          <a:p>
            <a:pPr marL="0" indent="0" algn="ctr" rtl="1">
              <a:lnSpc>
                <a:spcPct val="150000"/>
              </a:lnSpc>
              <a:buNone/>
            </a:pPr>
            <a:r>
              <a:rPr lang="en-US" sz="3000" dirty="0">
                <a:latin typeface="Times New Roman" panose="02020603050405020304" pitchFamily="18" charset="0"/>
                <a:cs typeface="Times New Roman" panose="02020603050405020304" pitchFamily="18" charset="0"/>
              </a:rPr>
              <a:t>Assessment of period time of dual structures of concrete flexural frame and concrete shear wall considering irregular effect</a:t>
            </a:r>
            <a:endParaRPr lang="en-US" dirty="0"/>
          </a:p>
        </p:txBody>
      </p:sp>
      <p:sp>
        <p:nvSpPr>
          <p:cNvPr id="4" name="Slide Number Placeholder 3"/>
          <p:cNvSpPr>
            <a:spLocks noGrp="1"/>
          </p:cNvSpPr>
          <p:nvPr>
            <p:ph type="sldNum" sz="quarter" idx="12"/>
          </p:nvPr>
        </p:nvSpPr>
        <p:spPr/>
        <p:txBody>
          <a:bodyPr/>
          <a:lstStyle/>
          <a:p>
            <a:r>
              <a:rPr lang="fa-IR" dirty="0"/>
              <a:t>2/59</a:t>
            </a:r>
            <a:endParaRPr lang="en-US" dirty="0"/>
          </a:p>
        </p:txBody>
      </p:sp>
      <p:sp>
        <p:nvSpPr>
          <p:cNvPr id="6" name="TextBox 5">
            <a:extLst>
              <a:ext uri="{FF2B5EF4-FFF2-40B4-BE49-F238E27FC236}">
                <a16:creationId xmlns:a16="http://schemas.microsoft.com/office/drawing/2014/main" id="{66E68C16-9873-F40C-E35A-5BF4EA62CB9D}"/>
              </a:ext>
            </a:extLst>
          </p:cNvPr>
          <p:cNvSpPr txBox="1"/>
          <p:nvPr/>
        </p:nvSpPr>
        <p:spPr>
          <a:xfrm>
            <a:off x="235333" y="6391306"/>
            <a:ext cx="2518786" cy="369332"/>
          </a:xfrm>
          <a:prstGeom prst="rect">
            <a:avLst/>
          </a:prstGeom>
          <a:noFill/>
          <a:ln>
            <a:solidFill>
              <a:schemeClr val="bg2"/>
            </a:solidFill>
          </a:ln>
        </p:spPr>
        <p:txBody>
          <a:bodyPr wrap="square">
            <a:spAutoFit/>
          </a:bodyPr>
          <a:lstStyle/>
          <a:p>
            <a:r>
              <a:rPr lang="en-US" sz="1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3"/>
              </a:rPr>
              <a:t>@civillAE</a:t>
            </a:r>
            <a:endParaRPr lang="en-US" dirty="0"/>
          </a:p>
        </p:txBody>
      </p:sp>
    </p:spTree>
    <p:extLst>
      <p:ext uri="{BB962C8B-B14F-4D97-AF65-F5344CB8AC3E}">
        <p14:creationId xmlns:p14="http://schemas.microsoft.com/office/powerpoint/2010/main" val="5157166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1" y="1077046"/>
            <a:ext cx="11062062" cy="5461866"/>
          </a:xfrm>
        </p:spPr>
        <p:txBody>
          <a:bodyPr>
            <a:noAutofit/>
          </a:bodyPr>
          <a:lstStyle/>
          <a:p>
            <a:pPr algn="just" rtl="1">
              <a:lnSpc>
                <a:spcPct val="150000"/>
              </a:lnSpc>
              <a:spcAft>
                <a:spcPts val="800"/>
              </a:spcAft>
            </a:pPr>
            <a:r>
              <a:rPr lang="fa-IR" sz="2000" dirty="0">
                <a:effectLst/>
                <a:latin typeface="Times New Roman" panose="02020603050405020304" pitchFamily="18" charset="0"/>
                <a:ea typeface="Calibri" panose="020F0502020204030204" pitchFamily="34" charset="0"/>
                <a:cs typeface="B Nazanin" panose="00000400000000000000" pitchFamily="2" charset="-78"/>
              </a:rPr>
              <a:t>در سال ۱۹۹۹ ناکامورا و باسوی آزمایش </a:t>
            </a:r>
            <a:r>
              <a:rPr lang="en-US" sz="2000" dirty="0">
                <a:effectLst/>
                <a:latin typeface="Times New Roman" panose="02020603050405020304" pitchFamily="18" charset="0"/>
                <a:ea typeface="Calibri" panose="020F0502020204030204" pitchFamily="34" charset="0"/>
                <a:cs typeface="B Nazanin" panose="00000400000000000000" pitchFamily="2" charset="-78"/>
              </a:rPr>
              <a:t>AVS</a:t>
            </a:r>
            <a:r>
              <a:rPr lang="fa-IR" sz="2000" dirty="0">
                <a:effectLst/>
                <a:latin typeface="Times New Roman" panose="02020603050405020304" pitchFamily="18" charset="0"/>
                <a:ea typeface="Calibri" panose="020F0502020204030204" pitchFamily="34" charset="0"/>
                <a:cs typeface="B Nazanin" panose="00000400000000000000" pitchFamily="2" charset="-78"/>
              </a:rPr>
              <a:t> را به منظور بررسی تخریب­های به وجود آمده در دو ساختمان قاب فولادی در اثر زلزله </a:t>
            </a:r>
            <a:r>
              <a:rPr lang="en-US" sz="2000" dirty="0" err="1">
                <a:effectLst/>
                <a:latin typeface="Times New Roman" panose="02020603050405020304" pitchFamily="18" charset="0"/>
                <a:ea typeface="Calibri" panose="020F0502020204030204" pitchFamily="34" charset="0"/>
                <a:cs typeface="B Nazanin" panose="00000400000000000000" pitchFamily="2" charset="-78"/>
              </a:rPr>
              <a:t>Nauba</a:t>
            </a:r>
            <a:r>
              <a:rPr lang="fa-IR" sz="2000" dirty="0">
                <a:effectLst/>
                <a:latin typeface="Times New Roman" panose="02020603050405020304" pitchFamily="18" charset="0"/>
                <a:ea typeface="Calibri" panose="020F0502020204030204" pitchFamily="34" charset="0"/>
                <a:cs typeface="B Nazanin" panose="00000400000000000000" pitchFamily="2" charset="-78"/>
              </a:rPr>
              <a:t> (۱۹۹۵) انجام دادند. با مقایسه جواب­های آزمایش قبل و بعد از تعمیرات، ایشان نتایج زیر را گزارش نمودند: </a:t>
            </a:r>
            <a:endParaRPr lang="en-US" sz="2000" dirty="0">
              <a:effectLst/>
              <a:latin typeface="Times New Roman" panose="02020603050405020304" pitchFamily="18" charset="0"/>
              <a:ea typeface="Calibri" panose="020F0502020204030204" pitchFamily="34" charset="0"/>
              <a:cs typeface="B Nazanin" panose="00000400000000000000" pitchFamily="2" charset="-78"/>
            </a:endParaRPr>
          </a:p>
          <a:p>
            <a:pPr algn="just" rtl="1">
              <a:lnSpc>
                <a:spcPct val="150000"/>
              </a:lnSpc>
              <a:spcAft>
                <a:spcPts val="800"/>
              </a:spcAft>
            </a:pPr>
            <a:r>
              <a:rPr lang="fa-IR" sz="2000" dirty="0">
                <a:effectLst/>
                <a:latin typeface="Times New Roman" panose="02020603050405020304" pitchFamily="18" charset="0"/>
                <a:ea typeface="Calibri" panose="020F0502020204030204" pitchFamily="34" charset="0"/>
                <a:cs typeface="B Nazanin" panose="00000400000000000000" pitchFamily="2" charset="-78"/>
              </a:rPr>
              <a:t>(1) تخریب در اتصالات تیرها به ستون­ها برای ساختمان قاب خمشی، کاهش ۲۰ الی ۳۰ درصدی را در سختی ساختمان باعث شده. </a:t>
            </a:r>
            <a:endParaRPr lang="en-US" sz="2000" dirty="0">
              <a:effectLst/>
              <a:latin typeface="Times New Roman" panose="02020603050405020304" pitchFamily="18" charset="0"/>
              <a:ea typeface="Calibri" panose="020F0502020204030204" pitchFamily="34" charset="0"/>
              <a:cs typeface="B Nazanin" panose="00000400000000000000" pitchFamily="2" charset="-78"/>
            </a:endParaRPr>
          </a:p>
          <a:p>
            <a:pPr algn="just" rtl="1">
              <a:lnSpc>
                <a:spcPct val="150000"/>
              </a:lnSpc>
              <a:spcAft>
                <a:spcPts val="800"/>
              </a:spcAft>
            </a:pPr>
            <a:r>
              <a:rPr lang="fa-IR" sz="2000" dirty="0">
                <a:effectLst/>
                <a:latin typeface="Times New Roman" panose="02020603050405020304" pitchFamily="18" charset="0"/>
                <a:ea typeface="Calibri" panose="020F0502020204030204" pitchFamily="34" charset="0"/>
                <a:cs typeface="B Nazanin" panose="00000400000000000000" pitchFamily="2" charset="-78"/>
              </a:rPr>
              <a:t>(۲) در ساختمان بادبندی شده، زوال بادبندها کاهش سختی در حدود ۵۰ درصد را پی داشت. (افزایش پریود به دلیل کاهش سختی­ها)</a:t>
            </a:r>
            <a:endParaRPr lang="en-US" sz="2000" dirty="0">
              <a:effectLst/>
              <a:latin typeface="Times New Roman" panose="02020603050405020304" pitchFamily="18" charset="0"/>
              <a:ea typeface="Calibri" panose="020F0502020204030204" pitchFamily="34" charset="0"/>
              <a:cs typeface="B Nazanin" panose="00000400000000000000" pitchFamily="2" charset="-78"/>
            </a:endParaRPr>
          </a:p>
          <a:p>
            <a:pPr algn="just" rtl="1">
              <a:lnSpc>
                <a:spcPct val="150000"/>
              </a:lnSpc>
              <a:spcAft>
                <a:spcPts val="800"/>
              </a:spcAft>
            </a:pPr>
            <a:r>
              <a:rPr lang="fa-IR" sz="2000" dirty="0">
                <a:effectLst/>
                <a:latin typeface="Times New Roman" panose="02020603050405020304" pitchFamily="18" charset="0"/>
                <a:ea typeface="Calibri" panose="020F0502020204030204" pitchFamily="34" charset="0"/>
                <a:cs typeface="B Nazanin" panose="00000400000000000000" pitchFamily="2" charset="-78"/>
              </a:rPr>
              <a:t>پیشنهاد ایشان استفاده از نتایج فوق جهت برآورد تخمين در اتصالات سازه­ها بود.</a:t>
            </a:r>
            <a:endParaRPr lang="en-US" sz="2000" dirty="0">
              <a:effectLst/>
              <a:latin typeface="Times New Roman" panose="02020603050405020304" pitchFamily="18" charset="0"/>
              <a:ea typeface="Calibri" panose="020F0502020204030204" pitchFamily="34" charset="0"/>
              <a:cs typeface="B Nazanin" panose="00000400000000000000" pitchFamily="2" charset="-78"/>
            </a:endParaRPr>
          </a:p>
          <a:p>
            <a:pPr algn="just" rtl="1">
              <a:lnSpc>
                <a:spcPct val="150000"/>
              </a:lnSpc>
              <a:spcAft>
                <a:spcPts val="800"/>
              </a:spcAft>
            </a:pPr>
            <a:r>
              <a:rPr lang="fa-IR" sz="2000" dirty="0">
                <a:effectLst/>
                <a:latin typeface="Times New Roman" panose="02020603050405020304" pitchFamily="18" charset="0"/>
                <a:ea typeface="Calibri" panose="020F0502020204030204" pitchFamily="34" charset="0"/>
                <a:cs typeface="B Nazanin" panose="00000400000000000000" pitchFamily="2" charset="-78"/>
              </a:rPr>
              <a:t>در سال ۲۰۰۰ لی و همکاران به مقایسه مقادیر آزمایشی </a:t>
            </a:r>
            <a:r>
              <a:rPr lang="fa-IR" sz="2000" dirty="0">
                <a:effectLst/>
                <a:latin typeface="Times New Roman" panose="02020603050405020304" pitchFamily="18" charset="0"/>
                <a:ea typeface="Calibri" panose="020F0502020204030204" pitchFamily="34" charset="0"/>
                <a:cs typeface="Arial" panose="020B0604020202020204" pitchFamily="34" charset="0"/>
              </a:rPr>
              <a:t>–</a:t>
            </a:r>
            <a:r>
              <a:rPr lang="fa-IR" sz="2000" dirty="0">
                <a:effectLst/>
                <a:latin typeface="Times New Roman" panose="02020603050405020304" pitchFamily="18" charset="0"/>
                <a:ea typeface="Calibri" panose="020F0502020204030204" pitchFamily="34" charset="0"/>
                <a:cs typeface="B Nazanin" panose="00000400000000000000" pitchFamily="2" charset="-78"/>
              </a:rPr>
              <a:t> تحلیلی</a:t>
            </a:r>
            <a:r>
              <a:rPr lang="fa-IR" sz="2000" dirty="0">
                <a:effectLst/>
                <a:latin typeface="Times New Roman" panose="02020603050405020304" pitchFamily="18" charset="0"/>
                <a:ea typeface="Calibri" panose="020F0502020204030204" pitchFamily="34" charset="0"/>
                <a:cs typeface="Arial" panose="020B0604020202020204" pitchFamily="34" charset="0"/>
              </a:rPr>
              <a:t> </a:t>
            </a:r>
            <a:r>
              <a:rPr lang="fa-IR" sz="2000" dirty="0">
                <a:effectLst/>
                <a:latin typeface="Times New Roman" panose="02020603050405020304" pitchFamily="18" charset="0"/>
                <a:ea typeface="Calibri" panose="020F0502020204030204" pitchFamily="34" charset="0"/>
                <a:cs typeface="B Nazanin" panose="00000400000000000000" pitchFamily="2" charset="-78"/>
              </a:rPr>
              <a:t>آئین­نامه­ای، دوره تناوب ارتعاش ۵۰ ساختمان موجود در کره جنوبی پرداختند. آئین­نامه­های مورد استفاده </a:t>
            </a:r>
            <a:r>
              <a:rPr lang="en-US" sz="2000" dirty="0">
                <a:effectLst/>
                <a:latin typeface="Times New Roman" panose="02020603050405020304" pitchFamily="18" charset="0"/>
                <a:ea typeface="Calibri" panose="020F0502020204030204" pitchFamily="34" charset="0"/>
                <a:cs typeface="B Nazanin" panose="00000400000000000000" pitchFamily="2" charset="-78"/>
              </a:rPr>
              <a:t>UBC97</a:t>
            </a:r>
            <a:r>
              <a:rPr lang="fa-IR" sz="2000" dirty="0">
                <a:effectLst/>
                <a:latin typeface="Times New Roman" panose="02020603050405020304" pitchFamily="18" charset="0"/>
                <a:ea typeface="Calibri" panose="020F0502020204030204" pitchFamily="34" charset="0"/>
                <a:cs typeface="B Nazanin" panose="00000400000000000000" pitchFamily="2" charset="-78"/>
              </a:rPr>
              <a:t> و آئین­نامه ساختمانی کره و </a:t>
            </a:r>
            <a:r>
              <a:rPr lang="en-US" sz="2000" dirty="0">
                <a:effectLst/>
                <a:latin typeface="Times New Roman" panose="02020603050405020304" pitchFamily="18" charset="0"/>
                <a:ea typeface="Calibri" panose="020F0502020204030204" pitchFamily="34" charset="0"/>
                <a:cs typeface="B Nazanin" panose="00000400000000000000" pitchFamily="2" charset="-78"/>
              </a:rPr>
              <a:t>NBCC</a:t>
            </a:r>
            <a:r>
              <a:rPr lang="fa-IR" sz="2000" dirty="0">
                <a:effectLst/>
                <a:latin typeface="Times New Roman" panose="02020603050405020304" pitchFamily="18" charset="0"/>
                <a:ea typeface="Calibri" panose="020F0502020204030204" pitchFamily="34" charset="0"/>
                <a:cs typeface="B Nazanin" panose="00000400000000000000" pitchFamily="2" charset="-78"/>
              </a:rPr>
              <a:t> و آیین نامه ۱۹۹۴ ژاپن بود. اعداد حاصل از روابط آئین­نامه کره دارای اختلاف زیادی با نتایج تجربی بود و همچنین هیچ یک از آئین­نامه­ها نتایجی قابل قبول برای زمان تناوب ساختمان­های بلند مرتبه با دیوار برشی ارائه نکردند. در این تحقیق با استفاده از نتایج تجربی، رابطه­ای مناسب ارائه گردید.</a:t>
            </a:r>
            <a:endParaRPr lang="en-US" sz="2000" dirty="0">
              <a:effectLst/>
              <a:latin typeface="Times New Roman" panose="02020603050405020304" pitchFamily="18" charset="0"/>
              <a:ea typeface="Calibri" panose="020F0502020204030204" pitchFamily="34" charset="0"/>
              <a:cs typeface="B Nazanin" panose="00000400000000000000" pitchFamily="2" charset="-78"/>
            </a:endParaRPr>
          </a:p>
        </p:txBody>
      </p:sp>
      <p:sp>
        <p:nvSpPr>
          <p:cNvPr id="8" name="Title 1"/>
          <p:cNvSpPr>
            <a:spLocks noGrp="1"/>
          </p:cNvSpPr>
          <p:nvPr>
            <p:ph type="title"/>
          </p:nvPr>
        </p:nvSpPr>
        <p:spPr>
          <a:xfrm>
            <a:off x="6622473" y="124691"/>
            <a:ext cx="5277789" cy="1325563"/>
          </a:xfrm>
        </p:spPr>
        <p:txBody>
          <a:bodyPr>
            <a:normAutofit/>
          </a:bodyPr>
          <a:lstStyle/>
          <a:p>
            <a:pPr algn="ctr" rtl="1"/>
            <a:r>
              <a:rPr lang="fa-IR" b="1" dirty="0">
                <a:solidFill>
                  <a:schemeClr val="tx1"/>
                </a:solidFill>
                <a:cs typeface="B Nazanin" panose="00000400000000000000" pitchFamily="2" charset="-78"/>
              </a:rPr>
              <a:t>مروری بر تحقیقات گذشته</a:t>
            </a:r>
            <a:endParaRPr lang="en-US" b="1" dirty="0">
              <a:solidFill>
                <a:schemeClr val="tx1"/>
              </a:solidFill>
              <a:cs typeface="B Nazanin" panose="00000400000000000000" pitchFamily="2" charset="-78"/>
            </a:endParaRPr>
          </a:p>
        </p:txBody>
      </p:sp>
      <p:sp>
        <p:nvSpPr>
          <p:cNvPr id="2" name="Slide Number Placeholder 1"/>
          <p:cNvSpPr>
            <a:spLocks noGrp="1"/>
          </p:cNvSpPr>
          <p:nvPr>
            <p:ph type="sldNum" sz="quarter" idx="12"/>
          </p:nvPr>
        </p:nvSpPr>
        <p:spPr/>
        <p:txBody>
          <a:bodyPr/>
          <a:lstStyle/>
          <a:p>
            <a:r>
              <a:rPr lang="fa-IR" dirty="0"/>
              <a:t>21/59</a:t>
            </a:r>
            <a:endParaRPr lang="en-US" dirty="0"/>
          </a:p>
        </p:txBody>
      </p:sp>
      <p:sp>
        <p:nvSpPr>
          <p:cNvPr id="5" name="TextBox 4">
            <a:extLst>
              <a:ext uri="{FF2B5EF4-FFF2-40B4-BE49-F238E27FC236}">
                <a16:creationId xmlns:a16="http://schemas.microsoft.com/office/drawing/2014/main" id="{73D63202-E1E4-E3FD-A891-E76CBD6A8A24}"/>
              </a:ext>
            </a:extLst>
          </p:cNvPr>
          <p:cNvSpPr txBox="1"/>
          <p:nvPr/>
        </p:nvSpPr>
        <p:spPr>
          <a:xfrm>
            <a:off x="235333" y="6391306"/>
            <a:ext cx="2518786" cy="369332"/>
          </a:xfrm>
          <a:prstGeom prst="rect">
            <a:avLst/>
          </a:prstGeom>
          <a:noFill/>
          <a:ln>
            <a:solidFill>
              <a:schemeClr val="bg2"/>
            </a:solidFill>
          </a:ln>
        </p:spPr>
        <p:txBody>
          <a:bodyPr wrap="square">
            <a:spAutoFit/>
          </a:bodyPr>
          <a:lstStyle/>
          <a:p>
            <a:r>
              <a:rPr lang="en-US" sz="1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3"/>
              </a:rPr>
              <a:t>@civillAE</a:t>
            </a:r>
            <a:endParaRPr lang="en-US" dirty="0"/>
          </a:p>
        </p:txBody>
      </p:sp>
    </p:spTree>
    <p:extLst>
      <p:ext uri="{BB962C8B-B14F-4D97-AF65-F5344CB8AC3E}">
        <p14:creationId xmlns:p14="http://schemas.microsoft.com/office/powerpoint/2010/main" val="6286599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1" y="1077046"/>
            <a:ext cx="11062062" cy="5461866"/>
          </a:xfrm>
        </p:spPr>
        <p:txBody>
          <a:bodyPr>
            <a:noAutofit/>
          </a:bodyPr>
          <a:lstStyle/>
          <a:p>
            <a:pPr algn="just" rtl="1">
              <a:lnSpc>
                <a:spcPct val="150000"/>
              </a:lnSpc>
              <a:spcAft>
                <a:spcPts val="800"/>
              </a:spcAft>
            </a:pPr>
            <a:r>
              <a:rPr lang="fa-IR" sz="2000" dirty="0">
                <a:effectLst/>
                <a:latin typeface="Times New Roman" panose="02020603050405020304" pitchFamily="18" charset="0"/>
                <a:ea typeface="Calibri" panose="020F0502020204030204" pitchFamily="34" charset="0"/>
                <a:cs typeface="B Nazanin" panose="00000400000000000000" pitchFamily="2" charset="-78"/>
              </a:rPr>
              <a:t>در سال ۲۰۰۰ هونگ و هووانگ، رفتار ۲۱ ساختمان قاب خمشی بتنی را در اثر تحریکات لرزه­ای ثبت نمودند و با استفاده از دوره تناوب­های به دست آمده، رابطه­ای تجربی برای تخمین زمان تناوب ارتعاش ساختمان­ها به دست آوردند. در گزارش ایشان به اهمیت پارامتر ارتفاع نسبت به عوامل دیگر همچون ابعاد ساختمان و عمر ساختمان اشاره شده است.</a:t>
            </a:r>
            <a:endParaRPr lang="en-US" sz="2000" dirty="0">
              <a:effectLst/>
              <a:latin typeface="Times New Roman" panose="02020603050405020304" pitchFamily="18" charset="0"/>
              <a:ea typeface="Calibri" panose="020F0502020204030204" pitchFamily="34" charset="0"/>
              <a:cs typeface="B Nazanin" panose="00000400000000000000" pitchFamily="2" charset="-78"/>
            </a:endParaRPr>
          </a:p>
          <a:p>
            <a:pPr algn="just" rtl="1">
              <a:lnSpc>
                <a:spcPct val="150000"/>
              </a:lnSpc>
              <a:spcAft>
                <a:spcPts val="800"/>
              </a:spcAft>
            </a:pPr>
            <a:r>
              <a:rPr lang="fa-IR" sz="2000" dirty="0">
                <a:effectLst/>
                <a:latin typeface="Times New Roman" panose="02020603050405020304" pitchFamily="18" charset="0"/>
                <a:ea typeface="Calibri" panose="020F0502020204030204" pitchFamily="34" charset="0"/>
                <a:cs typeface="B Nazanin" panose="00000400000000000000" pitchFamily="2" charset="-78"/>
              </a:rPr>
              <a:t>در سال ۲۰۰۰ ایوانویک و همکاران، آزمایش ثبت ارتعاشات محیطی را در یک ساختمان ۷ طبقه بتنی انجام دادند. فرکانس­های ارتعاش و شکل مودهای ارتعاشی جانبی و قائم ساختمان از نتایج این آزمایش بود، ایشان نتیجه گرفتند که برای یافتن خرابی­های موضعی در تیرها و ستون­ها، به دلیل رفتار پیچیده سازه و اندرکنش قطعات سازه­ای نیاز به نمونه برداری با سرعت­های بسیار بالایی می­باشد. در تحقیق ایشان همچنین اثرات تخریب­های کلی ستون­های سازه در پاسخ در جهت مودی ساختمان گزارش شده است.</a:t>
            </a:r>
            <a:endParaRPr lang="en-US" sz="2000" dirty="0">
              <a:effectLst/>
              <a:latin typeface="Times New Roman" panose="02020603050405020304" pitchFamily="18" charset="0"/>
              <a:ea typeface="Calibri" panose="020F0502020204030204" pitchFamily="34" charset="0"/>
              <a:cs typeface="B Nazanin" panose="00000400000000000000" pitchFamily="2" charset="-78"/>
            </a:endParaRPr>
          </a:p>
          <a:p>
            <a:pPr algn="just" rtl="1">
              <a:lnSpc>
                <a:spcPct val="150000"/>
              </a:lnSpc>
              <a:spcAft>
                <a:spcPts val="800"/>
              </a:spcAft>
            </a:pPr>
            <a:r>
              <a:rPr lang="fa-IR" sz="2000" dirty="0">
                <a:effectLst/>
                <a:latin typeface="Times New Roman" panose="02020603050405020304" pitchFamily="18" charset="0"/>
                <a:ea typeface="Calibri" panose="020F0502020204030204" pitchFamily="34" charset="0"/>
                <a:cs typeface="B Nazanin" panose="00000400000000000000" pitchFamily="2" charset="-78"/>
              </a:rPr>
              <a:t>در سال ۲۰۰۱ لئو و همکاران با انجام آزمایشات ثبت ارتعاشات محیطی بر روی ۴۵ ساختمان قاب بتنی در تایوان، رابطه­ای بر اساس ارتفاع ساختمان­های مورد نظر برای محاسبه پریود اصلی ارتعاش ارائه کردند. آنها نشان دادند که رابطه اخیر جواب­هایی (به طور میانگین) در حدود 1.27 برابر جواب­های آئین­نامه تایوان می­دهند. علاوه بر این ایشان با داشتن ابعاد ساختمان در دو جهت اصلی، رابطه­ای را براساس ارتفاع و ابعاد ساختمان ارائه کردند.</a:t>
            </a:r>
            <a:endParaRPr lang="en-US" sz="2000" dirty="0">
              <a:effectLst/>
              <a:latin typeface="Times New Roman" panose="02020603050405020304" pitchFamily="18" charset="0"/>
              <a:ea typeface="Calibri" panose="020F0502020204030204" pitchFamily="34" charset="0"/>
              <a:cs typeface="B Nazanin" panose="00000400000000000000" pitchFamily="2" charset="-78"/>
            </a:endParaRPr>
          </a:p>
        </p:txBody>
      </p:sp>
      <p:sp>
        <p:nvSpPr>
          <p:cNvPr id="8" name="Title 1"/>
          <p:cNvSpPr>
            <a:spLocks noGrp="1"/>
          </p:cNvSpPr>
          <p:nvPr>
            <p:ph type="title"/>
          </p:nvPr>
        </p:nvSpPr>
        <p:spPr>
          <a:xfrm>
            <a:off x="6622473" y="124691"/>
            <a:ext cx="5277789" cy="1325563"/>
          </a:xfrm>
        </p:spPr>
        <p:txBody>
          <a:bodyPr>
            <a:normAutofit/>
          </a:bodyPr>
          <a:lstStyle/>
          <a:p>
            <a:pPr algn="ctr" rtl="1"/>
            <a:r>
              <a:rPr lang="fa-IR" b="1" dirty="0">
                <a:solidFill>
                  <a:schemeClr val="tx1"/>
                </a:solidFill>
                <a:cs typeface="B Nazanin" panose="00000400000000000000" pitchFamily="2" charset="-78"/>
              </a:rPr>
              <a:t>مروری بر تحقیقات گذشته</a:t>
            </a:r>
            <a:endParaRPr lang="en-US" b="1" dirty="0">
              <a:solidFill>
                <a:schemeClr val="tx1"/>
              </a:solidFill>
              <a:cs typeface="B Nazanin" panose="00000400000000000000" pitchFamily="2" charset="-78"/>
            </a:endParaRPr>
          </a:p>
        </p:txBody>
      </p:sp>
      <p:sp>
        <p:nvSpPr>
          <p:cNvPr id="2" name="Slide Number Placeholder 1"/>
          <p:cNvSpPr>
            <a:spLocks noGrp="1"/>
          </p:cNvSpPr>
          <p:nvPr>
            <p:ph type="sldNum" sz="quarter" idx="12"/>
          </p:nvPr>
        </p:nvSpPr>
        <p:spPr/>
        <p:txBody>
          <a:bodyPr/>
          <a:lstStyle/>
          <a:p>
            <a:r>
              <a:rPr lang="fa-IR" dirty="0"/>
              <a:t>22/59</a:t>
            </a:r>
            <a:endParaRPr lang="en-US" dirty="0"/>
          </a:p>
        </p:txBody>
      </p:sp>
      <p:sp>
        <p:nvSpPr>
          <p:cNvPr id="5" name="TextBox 4">
            <a:extLst>
              <a:ext uri="{FF2B5EF4-FFF2-40B4-BE49-F238E27FC236}">
                <a16:creationId xmlns:a16="http://schemas.microsoft.com/office/drawing/2014/main" id="{43790953-0ABA-A626-0001-72D315B669C1}"/>
              </a:ext>
            </a:extLst>
          </p:cNvPr>
          <p:cNvSpPr txBox="1"/>
          <p:nvPr/>
        </p:nvSpPr>
        <p:spPr>
          <a:xfrm>
            <a:off x="235333" y="6391306"/>
            <a:ext cx="2518786" cy="369332"/>
          </a:xfrm>
          <a:prstGeom prst="rect">
            <a:avLst/>
          </a:prstGeom>
          <a:noFill/>
          <a:ln>
            <a:solidFill>
              <a:schemeClr val="bg2"/>
            </a:solidFill>
          </a:ln>
        </p:spPr>
        <p:txBody>
          <a:bodyPr wrap="square">
            <a:spAutoFit/>
          </a:bodyPr>
          <a:lstStyle/>
          <a:p>
            <a:r>
              <a:rPr lang="en-US" sz="1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3"/>
              </a:rPr>
              <a:t>@civillAE</a:t>
            </a:r>
            <a:endParaRPr lang="en-US" dirty="0"/>
          </a:p>
        </p:txBody>
      </p:sp>
    </p:spTree>
    <p:extLst>
      <p:ext uri="{BB962C8B-B14F-4D97-AF65-F5344CB8AC3E}">
        <p14:creationId xmlns:p14="http://schemas.microsoft.com/office/powerpoint/2010/main" val="36712715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59497" y="1077046"/>
            <a:ext cx="10740766" cy="5461866"/>
          </a:xfrm>
        </p:spPr>
        <p:txBody>
          <a:bodyPr>
            <a:noAutofit/>
          </a:bodyPr>
          <a:lstStyle/>
          <a:p>
            <a:pPr algn="just" rtl="1">
              <a:lnSpc>
                <a:spcPct val="150000"/>
              </a:lnSpc>
              <a:spcAft>
                <a:spcPts val="800"/>
              </a:spcAft>
            </a:pPr>
            <a:r>
              <a:rPr lang="fa-IR" sz="2000" dirty="0">
                <a:effectLst/>
                <a:latin typeface="Times New Roman" panose="02020603050405020304" pitchFamily="18" charset="0"/>
                <a:ea typeface="Calibri" panose="020F0502020204030204" pitchFamily="34" charset="0"/>
                <a:cs typeface="B Nazanin" panose="00000400000000000000" pitchFamily="2" charset="-78"/>
              </a:rPr>
              <a:t>برای موارد مشابه، می­توان از تحقیقات در سال ۱۹۸۶ توسط اسمیت و کروه [35]، سال ۱۹۸۶ توسط تاکوچی و واتانابه [36]، سال ۱۹۹۳ توسط فنگی و همکاران [37] و در سال ۱۹۹۸ هو و هوگ [38] نام برد. در سال ۲۰۰۳ سعت کیگلو و هومار به بررسی پیشنهادی که آئین­نامه نسخه (2005)</a:t>
            </a:r>
            <a:r>
              <a:rPr lang="en-US" sz="2000" dirty="0">
                <a:effectLst/>
                <a:latin typeface="Times New Roman" panose="02020603050405020304" pitchFamily="18" charset="0"/>
                <a:ea typeface="Calibri" panose="020F0502020204030204" pitchFamily="34" charset="0"/>
                <a:cs typeface="B Nazanin" panose="00000400000000000000" pitchFamily="2" charset="-78"/>
              </a:rPr>
              <a:t>NBCC</a:t>
            </a:r>
            <a:r>
              <a:rPr lang="fa-IR" sz="2000" dirty="0">
                <a:effectLst/>
                <a:latin typeface="Times New Roman" panose="02020603050405020304" pitchFamily="18" charset="0"/>
                <a:ea typeface="Calibri" panose="020F0502020204030204" pitchFamily="34" charset="0"/>
                <a:cs typeface="B Nazanin" panose="00000400000000000000" pitchFamily="2" charset="-78"/>
              </a:rPr>
              <a:t> در مورد آن که تحلیل دینامیکی به عنوان روش بهتری برای محاسبه نیروهای طراحی لرزه­ای و تغییر شکل­هاست، در حالی که استفاده از روش معادل نیروی استاتیکی برای مناطق با لرزه­خیزی کم و ساختمان­های دارای ارتفاع کم بهتر است پرداختند. که نتیجه گرفتند تعیین دوره تناوب در ارتباط با روش معادل نیروی استاتیکی ارائه شده است.</a:t>
            </a:r>
            <a:endParaRPr lang="en-US" sz="2000" dirty="0">
              <a:effectLst/>
              <a:latin typeface="Times New Roman" panose="02020603050405020304" pitchFamily="18" charset="0"/>
              <a:ea typeface="Calibri" panose="020F0502020204030204" pitchFamily="34" charset="0"/>
              <a:cs typeface="B Nazanin" panose="00000400000000000000" pitchFamily="2" charset="-78"/>
            </a:endParaRPr>
          </a:p>
          <a:p>
            <a:pPr algn="just" rtl="1">
              <a:lnSpc>
                <a:spcPct val="150000"/>
              </a:lnSpc>
              <a:spcAft>
                <a:spcPts val="800"/>
              </a:spcAft>
            </a:pPr>
            <a:r>
              <a:rPr lang="fa-IR" sz="2000" dirty="0">
                <a:effectLst/>
                <a:latin typeface="Times New Roman" panose="02020603050405020304" pitchFamily="18" charset="0"/>
                <a:ea typeface="Calibri" panose="020F0502020204030204" pitchFamily="34" charset="0"/>
                <a:cs typeface="B Nazanin" panose="00000400000000000000" pitchFamily="2" charset="-78"/>
              </a:rPr>
              <a:t>در سال ۱۳۸۴ سید پور و آسترکی به بررسی و مقایسه روش­های مختلف تحیلی ساختمان­های خمشی در برابر زلزله مطابق آیین نامه ۲۸۰۰ ایران پرداختند که با روش­های مختلف تحلیل لرزه­ای ساختمان­ها مطابق استاندارد ۲۸۰۰، تعدادی ساختمان دو بعدی و سه بعدی به کمک نرم­افزار </a:t>
            </a:r>
            <a:r>
              <a:rPr lang="en-US" sz="2000" dirty="0">
                <a:effectLst/>
                <a:latin typeface="Times New Roman" panose="02020603050405020304" pitchFamily="18" charset="0"/>
                <a:ea typeface="Calibri" panose="020F0502020204030204" pitchFamily="34" charset="0"/>
                <a:cs typeface="B Nazanin" panose="00000400000000000000" pitchFamily="2" charset="-78"/>
              </a:rPr>
              <a:t>ETABS</a:t>
            </a:r>
            <a:r>
              <a:rPr lang="fa-IR" sz="2000" dirty="0">
                <a:effectLst/>
                <a:latin typeface="Times New Roman" panose="02020603050405020304" pitchFamily="18" charset="0"/>
                <a:ea typeface="Calibri" panose="020F0502020204030204" pitchFamily="34" charset="0"/>
                <a:cs typeface="B Nazanin" panose="00000400000000000000" pitchFamily="2" charset="-78"/>
              </a:rPr>
              <a:t> با استفاده از روش­های تحلیل تاریخچه زمانی تحلیل شد و نتایج حاصل آنها از روش</a:t>
            </a:r>
            <a:r>
              <a:rPr lang="fa-IR" sz="2000" dirty="0">
                <a:effectLst/>
                <a:latin typeface="Times New Roman" panose="02020603050405020304" pitchFamily="18" charset="0"/>
                <a:ea typeface="Calibri" panose="020F0502020204030204" pitchFamily="34" charset="0"/>
                <a:cs typeface="Calibri" panose="020F0502020204030204" pitchFamily="34" charset="0"/>
              </a:rPr>
              <a:t>­</a:t>
            </a:r>
            <a:r>
              <a:rPr lang="fa-IR" sz="2000" dirty="0">
                <a:effectLst/>
                <a:latin typeface="Times New Roman" panose="02020603050405020304" pitchFamily="18" charset="0"/>
                <a:ea typeface="Calibri" panose="020F0502020204030204" pitchFamily="34" charset="0"/>
                <a:cs typeface="B Nazanin" panose="00000400000000000000" pitchFamily="2" charset="-78"/>
              </a:rPr>
              <a:t>های مختلف شامل و جابجائی طبقه آخر، برش پایه و زمان تناوب اصلی تحلیلی و تجربی آیین نامه مقایسه شده­اند.</a:t>
            </a:r>
            <a:endParaRPr lang="en-US" sz="2000" dirty="0">
              <a:effectLst/>
              <a:latin typeface="Times New Roman" panose="02020603050405020304" pitchFamily="18" charset="0"/>
              <a:ea typeface="Calibri" panose="020F0502020204030204" pitchFamily="34" charset="0"/>
              <a:cs typeface="B Nazanin" panose="00000400000000000000" pitchFamily="2" charset="-78"/>
            </a:endParaRPr>
          </a:p>
        </p:txBody>
      </p:sp>
      <p:sp>
        <p:nvSpPr>
          <p:cNvPr id="8" name="Title 1"/>
          <p:cNvSpPr>
            <a:spLocks noGrp="1"/>
          </p:cNvSpPr>
          <p:nvPr>
            <p:ph type="title"/>
          </p:nvPr>
        </p:nvSpPr>
        <p:spPr>
          <a:xfrm>
            <a:off x="6622473" y="124691"/>
            <a:ext cx="5277789" cy="1325563"/>
          </a:xfrm>
        </p:spPr>
        <p:txBody>
          <a:bodyPr>
            <a:normAutofit/>
          </a:bodyPr>
          <a:lstStyle/>
          <a:p>
            <a:pPr algn="ctr" rtl="1"/>
            <a:r>
              <a:rPr lang="fa-IR" b="1" dirty="0">
                <a:solidFill>
                  <a:schemeClr val="tx1"/>
                </a:solidFill>
                <a:cs typeface="B Nazanin" panose="00000400000000000000" pitchFamily="2" charset="-78"/>
              </a:rPr>
              <a:t>مروری بر تحقیقات گذشته</a:t>
            </a:r>
            <a:endParaRPr lang="en-US" b="1" dirty="0">
              <a:solidFill>
                <a:schemeClr val="tx1"/>
              </a:solidFill>
              <a:cs typeface="B Nazanin" panose="00000400000000000000" pitchFamily="2" charset="-78"/>
            </a:endParaRPr>
          </a:p>
        </p:txBody>
      </p:sp>
      <p:sp>
        <p:nvSpPr>
          <p:cNvPr id="2" name="Slide Number Placeholder 1"/>
          <p:cNvSpPr>
            <a:spLocks noGrp="1"/>
          </p:cNvSpPr>
          <p:nvPr>
            <p:ph type="sldNum" sz="quarter" idx="12"/>
          </p:nvPr>
        </p:nvSpPr>
        <p:spPr/>
        <p:txBody>
          <a:bodyPr/>
          <a:lstStyle/>
          <a:p>
            <a:r>
              <a:rPr lang="fa-IR" dirty="0"/>
              <a:t>23/59</a:t>
            </a:r>
            <a:endParaRPr lang="en-US" dirty="0"/>
          </a:p>
        </p:txBody>
      </p:sp>
      <p:sp>
        <p:nvSpPr>
          <p:cNvPr id="5" name="TextBox 4">
            <a:extLst>
              <a:ext uri="{FF2B5EF4-FFF2-40B4-BE49-F238E27FC236}">
                <a16:creationId xmlns:a16="http://schemas.microsoft.com/office/drawing/2014/main" id="{0EDB728A-CEC7-5870-E2A3-3E1BC4E8B142}"/>
              </a:ext>
            </a:extLst>
          </p:cNvPr>
          <p:cNvSpPr txBox="1"/>
          <p:nvPr/>
        </p:nvSpPr>
        <p:spPr>
          <a:xfrm>
            <a:off x="235333" y="6391306"/>
            <a:ext cx="2518786" cy="369332"/>
          </a:xfrm>
          <a:prstGeom prst="rect">
            <a:avLst/>
          </a:prstGeom>
          <a:noFill/>
          <a:ln>
            <a:solidFill>
              <a:schemeClr val="bg2"/>
            </a:solidFill>
          </a:ln>
        </p:spPr>
        <p:txBody>
          <a:bodyPr wrap="square">
            <a:spAutoFit/>
          </a:bodyPr>
          <a:lstStyle/>
          <a:p>
            <a:r>
              <a:rPr lang="en-US" sz="1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3"/>
              </a:rPr>
              <a:t>@civillAE</a:t>
            </a:r>
            <a:endParaRPr lang="en-US" dirty="0"/>
          </a:p>
        </p:txBody>
      </p:sp>
    </p:spTree>
    <p:extLst>
      <p:ext uri="{BB962C8B-B14F-4D97-AF65-F5344CB8AC3E}">
        <p14:creationId xmlns:p14="http://schemas.microsoft.com/office/powerpoint/2010/main" val="19405592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8157" y="1077046"/>
            <a:ext cx="11212106" cy="5461866"/>
          </a:xfrm>
        </p:spPr>
        <p:txBody>
          <a:bodyPr>
            <a:noAutofit/>
          </a:bodyPr>
          <a:lstStyle/>
          <a:p>
            <a:pPr algn="just" rtl="1">
              <a:lnSpc>
                <a:spcPct val="150000"/>
              </a:lnSpc>
              <a:spcAft>
                <a:spcPts val="800"/>
              </a:spcAft>
            </a:pPr>
            <a:r>
              <a:rPr lang="fa-IR" sz="2000" dirty="0">
                <a:effectLst/>
                <a:latin typeface="Times New Roman" panose="02020603050405020304" pitchFamily="18" charset="0"/>
                <a:ea typeface="Calibri" panose="020F0502020204030204" pitchFamily="34" charset="0"/>
                <a:cs typeface="B Nazanin" panose="00000400000000000000" pitchFamily="2" charset="-78"/>
              </a:rPr>
              <a:t>در سال ۱۳۸۷ آزاد بخت به بررسی زمان تناوب طبیعی قاب­های ساختمانی فولادی با در نظر گرفتن تأثیر میانقاب­ها پرداخت. که با مدلسازی سه بعدی اجزاء محدود چندین قاب خمشی ساختمان فولادی، زمان تناوب اصلی سازه با در نظر گرفتن تأثیر میانقاب­ها را بدست آورد. در این تحقیق ویژگی­های مانند ضخامت میانقاب، میزان پانل پر شده با میان قاب، طول و تعداد دهانه­های قاب به عنوان پارامترهای موثر بر زمان تناوب اصلی سازه مورد بررسی قرار گرفته­اند که متوجه شده­اند افزایش ضخامت میانقاب و درصد پانل­های پر شده با میانقاب، باعث کاهش قابل توجه زمان تناوب محاسباتی شده و افزایش تعداد طول دهانه­های قاب باعث افزایش زمان تناوب محاسباتی می­شود.</a:t>
            </a:r>
            <a:endParaRPr lang="en-US" sz="2000" dirty="0">
              <a:effectLst/>
              <a:latin typeface="Times New Roman" panose="02020603050405020304" pitchFamily="18" charset="0"/>
              <a:ea typeface="Calibri" panose="020F0502020204030204" pitchFamily="34" charset="0"/>
              <a:cs typeface="B Nazanin" panose="00000400000000000000" pitchFamily="2" charset="-78"/>
            </a:endParaRPr>
          </a:p>
          <a:p>
            <a:pPr algn="just" rtl="1">
              <a:lnSpc>
                <a:spcPct val="150000"/>
              </a:lnSpc>
              <a:spcAft>
                <a:spcPts val="800"/>
              </a:spcAft>
            </a:pPr>
            <a:r>
              <a:rPr lang="fa-IR" sz="2000" dirty="0">
                <a:effectLst/>
                <a:latin typeface="Times New Roman" panose="02020603050405020304" pitchFamily="18" charset="0"/>
                <a:ea typeface="Calibri" panose="020F0502020204030204" pitchFamily="34" charset="0"/>
                <a:cs typeface="B Nazanin" panose="00000400000000000000" pitchFamily="2" charset="-78"/>
              </a:rPr>
              <a:t>در سال ۲۰۰۶ پین هو و کرولی به باز بینی فرمول­های </a:t>
            </a:r>
            <a:r>
              <a:rPr lang="en-US" sz="2000" dirty="0">
                <a:effectLst/>
                <a:latin typeface="Times New Roman" panose="02020603050405020304" pitchFamily="18" charset="0"/>
                <a:ea typeface="Calibri" panose="020F0502020204030204" pitchFamily="34" charset="0"/>
                <a:cs typeface="B Nazanin" panose="00000400000000000000" pitchFamily="2" charset="-78"/>
              </a:rPr>
              <a:t>8</a:t>
            </a:r>
            <a:r>
              <a:rPr lang="en-US" sz="2000" dirty="0">
                <a:effectLst/>
                <a:latin typeface="B Nazanin" panose="00000400000000000000" pitchFamily="2" charset="-78"/>
                <a:ea typeface="Calibri" panose="020F0502020204030204" pitchFamily="34" charset="0"/>
                <a:cs typeface="B Nazanin" panose="00000400000000000000" pitchFamily="2" charset="-78"/>
              </a:rPr>
              <a:t> </a:t>
            </a:r>
            <a:r>
              <a:rPr lang="en-US" sz="2000" dirty="0">
                <a:effectLst/>
                <a:latin typeface="Times New Roman" panose="02020603050405020304" pitchFamily="18" charset="0"/>
                <a:ea typeface="Calibri" panose="020F0502020204030204" pitchFamily="34" charset="0"/>
                <a:cs typeface="B Nazanin" panose="00000400000000000000" pitchFamily="2" charset="-78"/>
              </a:rPr>
              <a:t>EUROCODE</a:t>
            </a:r>
            <a:r>
              <a:rPr lang="fa-IR" sz="2000" dirty="0">
                <a:effectLst/>
                <a:latin typeface="Times New Roman" panose="02020603050405020304" pitchFamily="18" charset="0"/>
                <a:ea typeface="Calibri" panose="020F0502020204030204" pitchFamily="34" charset="0"/>
                <a:cs typeface="B Nazanin" panose="00000400000000000000" pitchFamily="2" charset="-78"/>
              </a:rPr>
              <a:t> برای زمان تناوب و بکارگیری آنها در تجزیه و تحلیل خطی لرزه­ای پرداختند و براساس این بررسی­ها پیشنهادات اولیه­ای برای به روز رسانی بند مربوط به برآورد دوره تناوب در </a:t>
            </a:r>
            <a:r>
              <a:rPr lang="en-US" sz="2000" dirty="0">
                <a:effectLst/>
                <a:latin typeface="Times New Roman" panose="02020603050405020304" pitchFamily="18" charset="0"/>
                <a:ea typeface="Calibri" panose="020F0502020204030204" pitchFamily="34" charset="0"/>
                <a:cs typeface="B Nazanin" panose="00000400000000000000" pitchFamily="2" charset="-78"/>
              </a:rPr>
              <a:t>8</a:t>
            </a:r>
            <a:r>
              <a:rPr lang="en-US" sz="2000" dirty="0">
                <a:effectLst/>
                <a:latin typeface="B Nazanin" panose="00000400000000000000" pitchFamily="2" charset="-78"/>
                <a:ea typeface="Calibri" panose="020F0502020204030204" pitchFamily="34" charset="0"/>
                <a:cs typeface="B Nazanin" panose="00000400000000000000" pitchFamily="2" charset="-78"/>
              </a:rPr>
              <a:t> </a:t>
            </a:r>
            <a:r>
              <a:rPr lang="en-US" sz="2000" dirty="0">
                <a:effectLst/>
                <a:latin typeface="Times New Roman" panose="02020603050405020304" pitchFamily="18" charset="0"/>
                <a:ea typeface="Calibri" panose="020F0502020204030204" pitchFamily="34" charset="0"/>
                <a:cs typeface="B Nazanin" panose="00000400000000000000" pitchFamily="2" charset="-78"/>
              </a:rPr>
              <a:t>EUROCODE</a:t>
            </a:r>
            <a:r>
              <a:rPr lang="fa-IR" sz="2000" dirty="0">
                <a:effectLst/>
                <a:latin typeface="Times New Roman" panose="02020603050405020304" pitchFamily="18" charset="0"/>
                <a:ea typeface="Calibri" panose="020F0502020204030204" pitchFamily="34" charset="0"/>
                <a:cs typeface="B Nazanin" panose="00000400000000000000" pitchFamily="2" charset="-78"/>
              </a:rPr>
              <a:t> دادند.</a:t>
            </a:r>
            <a:endParaRPr lang="en-US" sz="2000" dirty="0">
              <a:effectLst/>
              <a:latin typeface="Times New Roman" panose="02020603050405020304" pitchFamily="18" charset="0"/>
              <a:ea typeface="Calibri" panose="020F0502020204030204" pitchFamily="34" charset="0"/>
              <a:cs typeface="B Nazanin" panose="00000400000000000000" pitchFamily="2" charset="-78"/>
            </a:endParaRPr>
          </a:p>
          <a:p>
            <a:pPr algn="just" rtl="1">
              <a:lnSpc>
                <a:spcPct val="150000"/>
              </a:lnSpc>
              <a:spcAft>
                <a:spcPts val="800"/>
              </a:spcAft>
            </a:pPr>
            <a:r>
              <a:rPr lang="fa-IR" sz="2000" dirty="0">
                <a:effectLst/>
                <a:latin typeface="Times New Roman" panose="02020603050405020304" pitchFamily="18" charset="0"/>
                <a:ea typeface="Calibri" panose="020F0502020204030204" pitchFamily="34" charset="0"/>
                <a:cs typeface="B Nazanin" panose="00000400000000000000" pitchFamily="2" charset="-78"/>
              </a:rPr>
              <a:t>در سال ۲۰۱۰ سرکار و همکاران، به اصلاح کد مشخص شده فرمول تجربی برای دوره تناوب اساسی برای قاب­های منظم و برآورد مدت زمان تناوب اساسی برای قاب­هایی که دارای نانظمی هندسی در ارتفاع هستند پرداختند و در آخر پیشنهاد یک معادله بنیادی به عنوان یک تابع از شاخص نظم بیان کردند که برای انواع مختلف ساختمان که دارای نامنظمی هندسی در ارتفاع هستند دارای اعتبار است.</a:t>
            </a:r>
            <a:endParaRPr lang="en-US" sz="2000" dirty="0">
              <a:effectLst/>
              <a:latin typeface="Times New Roman" panose="02020603050405020304" pitchFamily="18" charset="0"/>
              <a:ea typeface="Calibri" panose="020F0502020204030204" pitchFamily="34" charset="0"/>
              <a:cs typeface="B Nazanin" panose="00000400000000000000" pitchFamily="2" charset="-78"/>
            </a:endParaRPr>
          </a:p>
        </p:txBody>
      </p:sp>
      <p:sp>
        <p:nvSpPr>
          <p:cNvPr id="8" name="Title 1"/>
          <p:cNvSpPr>
            <a:spLocks noGrp="1"/>
          </p:cNvSpPr>
          <p:nvPr>
            <p:ph type="title"/>
          </p:nvPr>
        </p:nvSpPr>
        <p:spPr>
          <a:xfrm>
            <a:off x="6622473" y="124691"/>
            <a:ext cx="5277789" cy="1325563"/>
          </a:xfrm>
        </p:spPr>
        <p:txBody>
          <a:bodyPr>
            <a:normAutofit/>
          </a:bodyPr>
          <a:lstStyle/>
          <a:p>
            <a:pPr algn="ctr" rtl="1"/>
            <a:r>
              <a:rPr lang="fa-IR" b="1" dirty="0">
                <a:solidFill>
                  <a:schemeClr val="tx1"/>
                </a:solidFill>
                <a:cs typeface="B Nazanin" panose="00000400000000000000" pitchFamily="2" charset="-78"/>
              </a:rPr>
              <a:t>مروری بر تحقیقات گذشته</a:t>
            </a:r>
            <a:endParaRPr lang="en-US" b="1" dirty="0">
              <a:solidFill>
                <a:schemeClr val="tx1"/>
              </a:solidFill>
              <a:cs typeface="B Nazanin" panose="00000400000000000000" pitchFamily="2" charset="-78"/>
            </a:endParaRPr>
          </a:p>
        </p:txBody>
      </p:sp>
      <p:sp>
        <p:nvSpPr>
          <p:cNvPr id="2" name="Slide Number Placeholder 1"/>
          <p:cNvSpPr>
            <a:spLocks noGrp="1"/>
          </p:cNvSpPr>
          <p:nvPr>
            <p:ph type="sldNum" sz="quarter" idx="12"/>
          </p:nvPr>
        </p:nvSpPr>
        <p:spPr/>
        <p:txBody>
          <a:bodyPr/>
          <a:lstStyle/>
          <a:p>
            <a:r>
              <a:rPr lang="fa-IR" dirty="0"/>
              <a:t>24/59</a:t>
            </a:r>
            <a:endParaRPr lang="en-US" dirty="0"/>
          </a:p>
        </p:txBody>
      </p:sp>
      <p:sp>
        <p:nvSpPr>
          <p:cNvPr id="5" name="TextBox 4">
            <a:extLst>
              <a:ext uri="{FF2B5EF4-FFF2-40B4-BE49-F238E27FC236}">
                <a16:creationId xmlns:a16="http://schemas.microsoft.com/office/drawing/2014/main" id="{7EC35E13-37EE-C82D-4DA1-12864F2AD6F2}"/>
              </a:ext>
            </a:extLst>
          </p:cNvPr>
          <p:cNvSpPr txBox="1"/>
          <p:nvPr/>
        </p:nvSpPr>
        <p:spPr>
          <a:xfrm>
            <a:off x="235333" y="6391306"/>
            <a:ext cx="2518786" cy="369332"/>
          </a:xfrm>
          <a:prstGeom prst="rect">
            <a:avLst/>
          </a:prstGeom>
          <a:noFill/>
          <a:ln>
            <a:solidFill>
              <a:schemeClr val="bg2"/>
            </a:solidFill>
          </a:ln>
        </p:spPr>
        <p:txBody>
          <a:bodyPr wrap="square">
            <a:spAutoFit/>
          </a:bodyPr>
          <a:lstStyle/>
          <a:p>
            <a:r>
              <a:rPr lang="en-US" sz="1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3"/>
              </a:rPr>
              <a:t>@civillAE</a:t>
            </a:r>
            <a:endParaRPr lang="en-US" dirty="0"/>
          </a:p>
        </p:txBody>
      </p:sp>
    </p:spTree>
    <p:extLst>
      <p:ext uri="{BB962C8B-B14F-4D97-AF65-F5344CB8AC3E}">
        <p14:creationId xmlns:p14="http://schemas.microsoft.com/office/powerpoint/2010/main" val="31267023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9435" y="1077046"/>
            <a:ext cx="10410828" cy="5461866"/>
          </a:xfrm>
        </p:spPr>
        <p:txBody>
          <a:bodyPr>
            <a:noAutofit/>
          </a:bodyPr>
          <a:lstStyle/>
          <a:p>
            <a:pPr algn="just" rtl="1">
              <a:lnSpc>
                <a:spcPct val="150000"/>
              </a:lnSpc>
              <a:spcAft>
                <a:spcPts val="800"/>
              </a:spcAft>
            </a:pPr>
            <a:r>
              <a:rPr lang="fa-IR" sz="2000" dirty="0">
                <a:effectLst/>
                <a:latin typeface="Times New Roman" panose="02020603050405020304" pitchFamily="18" charset="0"/>
                <a:ea typeface="Calibri" panose="020F0502020204030204" pitchFamily="34" charset="0"/>
                <a:cs typeface="B Nazanin" panose="00000400000000000000" pitchFamily="2" charset="-78"/>
              </a:rPr>
              <a:t>در سال ۱۳۸۹ رفائی و رهگذر به مقایسه زمان تناوب طبیعی ارتعاش دیوار برشی فولادی با سیستم قاب خمشی فولادی و بتنی پرداختند. که در آن زمان تناوب سازه­هایی نظیر دیوار برشی فولادی با استفاده از تحلیل هندسی خطی اجزاء محدود انجام می­گیرد که ضمن ارائه فرمول تقریبی برای تخمین زمان تناوب طبیعی ارتعاش دیوار برشی فولادی مقدار آن در آئین­نامه­های مختلف بررسی و با سیستم قاب خمشی فولادی و بتنی مقایسه گردید که مطالعات عددی و تجربی نشان داد که این سیستم علاوه بر سختی زیاد دارای جذب انرژی زیاد و شاخص­های هیسترزیس پایداری است.</a:t>
            </a:r>
            <a:endParaRPr lang="en-US" sz="2000" dirty="0">
              <a:effectLst/>
              <a:latin typeface="Times New Roman" panose="02020603050405020304" pitchFamily="18" charset="0"/>
              <a:ea typeface="Calibri" panose="020F0502020204030204" pitchFamily="34" charset="0"/>
              <a:cs typeface="B Nazanin" panose="00000400000000000000" pitchFamily="2" charset="-78"/>
            </a:endParaRPr>
          </a:p>
          <a:p>
            <a:pPr algn="just" rtl="1">
              <a:lnSpc>
                <a:spcPct val="150000"/>
              </a:lnSpc>
              <a:spcAft>
                <a:spcPts val="800"/>
              </a:spcAft>
            </a:pPr>
            <a:r>
              <a:rPr lang="fa-IR" sz="2000" dirty="0">
                <a:effectLst/>
                <a:latin typeface="Times New Roman" panose="02020603050405020304" pitchFamily="18" charset="0"/>
                <a:ea typeface="Calibri" panose="020F0502020204030204" pitchFamily="34" charset="0"/>
                <a:cs typeface="B Nazanin" panose="00000400000000000000" pitchFamily="2" charset="-78"/>
              </a:rPr>
              <a:t>در سال ۲۰۱۱ محرابی و همکاران به بررسی ۴۸ مدل از قاب بتنی در ارتفاعات ۳، ۶ و ۹ طبقه در حالت­های مختلف نامنظمی هندسی در ارتفاع پرداختند تا اثر شكل هر یک از این قاب­ها را در دوره تناوب بررسی کنند که دریافتند که تنها جرم، سختی و ارتفاع بر روی زمان تناوب تاثیر گذار نیستند بلکه موارد دیگری هم ممکن هست تاثیر گذار باشد.</a:t>
            </a:r>
            <a:endParaRPr lang="en-US" sz="2000" dirty="0">
              <a:effectLst/>
              <a:latin typeface="Times New Roman" panose="02020603050405020304" pitchFamily="18" charset="0"/>
              <a:ea typeface="Calibri" panose="020F0502020204030204" pitchFamily="34" charset="0"/>
              <a:cs typeface="B Nazanin" panose="00000400000000000000" pitchFamily="2" charset="-78"/>
            </a:endParaRPr>
          </a:p>
        </p:txBody>
      </p:sp>
      <p:sp>
        <p:nvSpPr>
          <p:cNvPr id="8" name="Title 1"/>
          <p:cNvSpPr>
            <a:spLocks noGrp="1"/>
          </p:cNvSpPr>
          <p:nvPr>
            <p:ph type="title"/>
          </p:nvPr>
        </p:nvSpPr>
        <p:spPr>
          <a:xfrm>
            <a:off x="6622473" y="124691"/>
            <a:ext cx="5277789" cy="1325563"/>
          </a:xfrm>
        </p:spPr>
        <p:txBody>
          <a:bodyPr>
            <a:normAutofit/>
          </a:bodyPr>
          <a:lstStyle/>
          <a:p>
            <a:pPr algn="ctr" rtl="1"/>
            <a:r>
              <a:rPr lang="fa-IR" b="1" dirty="0">
                <a:solidFill>
                  <a:schemeClr val="tx1"/>
                </a:solidFill>
                <a:cs typeface="B Nazanin" panose="00000400000000000000" pitchFamily="2" charset="-78"/>
              </a:rPr>
              <a:t>مروری بر تحقیقات گذشته</a:t>
            </a:r>
            <a:endParaRPr lang="en-US" b="1" dirty="0">
              <a:solidFill>
                <a:schemeClr val="tx1"/>
              </a:solidFill>
              <a:cs typeface="B Nazanin" panose="00000400000000000000" pitchFamily="2" charset="-78"/>
            </a:endParaRPr>
          </a:p>
        </p:txBody>
      </p:sp>
      <p:sp>
        <p:nvSpPr>
          <p:cNvPr id="2" name="Slide Number Placeholder 1"/>
          <p:cNvSpPr>
            <a:spLocks noGrp="1"/>
          </p:cNvSpPr>
          <p:nvPr>
            <p:ph type="sldNum" sz="quarter" idx="12"/>
          </p:nvPr>
        </p:nvSpPr>
        <p:spPr/>
        <p:txBody>
          <a:bodyPr/>
          <a:lstStyle/>
          <a:p>
            <a:r>
              <a:rPr lang="fa-IR" dirty="0"/>
              <a:t>25/59</a:t>
            </a:r>
            <a:endParaRPr lang="en-US" dirty="0"/>
          </a:p>
        </p:txBody>
      </p:sp>
      <p:sp>
        <p:nvSpPr>
          <p:cNvPr id="5" name="TextBox 4">
            <a:extLst>
              <a:ext uri="{FF2B5EF4-FFF2-40B4-BE49-F238E27FC236}">
                <a16:creationId xmlns:a16="http://schemas.microsoft.com/office/drawing/2014/main" id="{F7AA7115-D3A1-ED66-5DA9-6F042BC77218}"/>
              </a:ext>
            </a:extLst>
          </p:cNvPr>
          <p:cNvSpPr txBox="1"/>
          <p:nvPr/>
        </p:nvSpPr>
        <p:spPr>
          <a:xfrm>
            <a:off x="235333" y="6391306"/>
            <a:ext cx="2518786" cy="369332"/>
          </a:xfrm>
          <a:prstGeom prst="rect">
            <a:avLst/>
          </a:prstGeom>
          <a:noFill/>
          <a:ln>
            <a:solidFill>
              <a:schemeClr val="bg2"/>
            </a:solidFill>
          </a:ln>
        </p:spPr>
        <p:txBody>
          <a:bodyPr wrap="square">
            <a:spAutoFit/>
          </a:bodyPr>
          <a:lstStyle/>
          <a:p>
            <a:r>
              <a:rPr lang="en-US" sz="1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3"/>
              </a:rPr>
              <a:t>@civillAE</a:t>
            </a:r>
            <a:endParaRPr lang="en-US" dirty="0"/>
          </a:p>
        </p:txBody>
      </p:sp>
    </p:spTree>
    <p:extLst>
      <p:ext uri="{BB962C8B-B14F-4D97-AF65-F5344CB8AC3E}">
        <p14:creationId xmlns:p14="http://schemas.microsoft.com/office/powerpoint/2010/main" val="7233556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9435" y="1077046"/>
            <a:ext cx="10410828" cy="5461866"/>
          </a:xfrm>
        </p:spPr>
        <p:txBody>
          <a:bodyPr>
            <a:noAutofit/>
          </a:bodyPr>
          <a:lstStyle/>
          <a:p>
            <a:pPr algn="just" rtl="1">
              <a:lnSpc>
                <a:spcPct val="150000"/>
              </a:lnSpc>
              <a:spcAft>
                <a:spcPts val="800"/>
              </a:spcAft>
            </a:pPr>
            <a:r>
              <a:rPr lang="fa-IR" sz="2000" dirty="0">
                <a:effectLst/>
                <a:latin typeface="Times New Roman" panose="02020603050405020304" pitchFamily="18" charset="0"/>
                <a:ea typeface="Calibri" panose="020F0502020204030204" pitchFamily="34" charset="0"/>
                <a:cs typeface="B Nazanin" panose="00000400000000000000" pitchFamily="2" charset="-78"/>
              </a:rPr>
              <a:t>در سال ۱۳۸۹ خير الدين و همکاران به بررسی تأثیر بعد ساختمان بر روی زمان تناوب اصلی نوسان سازه­های دوگانه میان مرتبه که در آئین­نامه لرزه­ای ویرایش سوم ۲۸۰۰ ایران آمده پرداختند. از آنجایی که پارامترهای بعد برای محاسبه زمان تناوب تجربی سازه­هایی با سیستم­هایی غیر از قاب خمشی بتنی و فولادی حذف شده است. از این رو به تأثیر بعد سازه بر روی پریود اصلی سازه پرداختند، که متوجه شده­اند با توجه به نسبت عرض به طول سازه­ها، هرچه این نسبت به سمت یک نزدیکتر شود مقدار زمان تناوب اصلی سازه به مقدار زمان تناوبی که دارای بعد سازه می­باشد نزدیکتر می­گردد و باعث دور شدن زمان تناوب تحلیلی واقعی سازه از زمان تناوبی که دارای بعد سازه است می­گردد.</a:t>
            </a:r>
            <a:endParaRPr lang="en-US" sz="2000" dirty="0">
              <a:effectLst/>
              <a:latin typeface="Times New Roman" panose="02020603050405020304" pitchFamily="18" charset="0"/>
              <a:ea typeface="Calibri" panose="020F0502020204030204" pitchFamily="34" charset="0"/>
              <a:cs typeface="B Nazanin" panose="00000400000000000000" pitchFamily="2" charset="-78"/>
            </a:endParaRPr>
          </a:p>
          <a:p>
            <a:pPr algn="just" rtl="1">
              <a:lnSpc>
                <a:spcPct val="150000"/>
              </a:lnSpc>
              <a:spcAft>
                <a:spcPts val="800"/>
              </a:spcAft>
            </a:pPr>
            <a:r>
              <a:rPr lang="fa-IR" sz="2000" dirty="0">
                <a:effectLst/>
                <a:latin typeface="Times New Roman" panose="02020603050405020304" pitchFamily="18" charset="0"/>
                <a:ea typeface="Calibri" panose="020F0502020204030204" pitchFamily="34" charset="0"/>
                <a:cs typeface="B Nazanin" panose="00000400000000000000" pitchFamily="2" charset="-78"/>
              </a:rPr>
              <a:t>در سال ۱۳۹۰ حسین زاده و لبیب زاده به بررسی پریود ارتعاشی قاب­های خمشی بتن­آرمه مقاومسازی شده با مهاربندی واگرای فولادی پرداختند. آنها با انجام تحلیل­های خطی و غیر خطی 180 قاب بتنی مهاربندی شده با مهاربندهای واگرا به کمک نرم افزار </a:t>
            </a:r>
            <a:r>
              <a:rPr lang="en-US" sz="2000" dirty="0">
                <a:effectLst/>
                <a:latin typeface="Times New Roman" panose="02020603050405020304" pitchFamily="18" charset="0"/>
                <a:ea typeface="Calibri" panose="020F0502020204030204" pitchFamily="34" charset="0"/>
                <a:cs typeface="B Nazanin" panose="00000400000000000000" pitchFamily="2" charset="-78"/>
              </a:rPr>
              <a:t>SAP2000</a:t>
            </a:r>
            <a:r>
              <a:rPr lang="fa-IR" sz="2000" dirty="0">
                <a:effectLst/>
                <a:latin typeface="Times New Roman" panose="02020603050405020304" pitchFamily="18" charset="0"/>
                <a:ea typeface="Calibri" panose="020F0502020204030204" pitchFamily="34" charset="0"/>
                <a:cs typeface="B Nazanin" panose="00000400000000000000" pitchFamily="2" charset="-78"/>
              </a:rPr>
              <a:t>، پریود ارتعاشی سازه­­های مورد نظر را محاسبه کردند و سپس با روابط تجربی موجود در آئین­نامه­ها مقایسه کردند و متوجه مناسب بودن روابط تجربی و انطباق بسیار مناسب زمان تناوب اصلی موثر برای سیستم مورد نظر شدند.</a:t>
            </a:r>
            <a:endParaRPr lang="en-US" sz="2000" dirty="0">
              <a:effectLst/>
              <a:latin typeface="Times New Roman" panose="02020603050405020304" pitchFamily="18" charset="0"/>
              <a:ea typeface="Calibri" panose="020F0502020204030204" pitchFamily="34" charset="0"/>
              <a:cs typeface="B Nazanin" panose="00000400000000000000" pitchFamily="2" charset="-78"/>
            </a:endParaRPr>
          </a:p>
        </p:txBody>
      </p:sp>
      <p:sp>
        <p:nvSpPr>
          <p:cNvPr id="8" name="Title 1"/>
          <p:cNvSpPr>
            <a:spLocks noGrp="1"/>
          </p:cNvSpPr>
          <p:nvPr>
            <p:ph type="title"/>
          </p:nvPr>
        </p:nvSpPr>
        <p:spPr>
          <a:xfrm>
            <a:off x="6622473" y="124691"/>
            <a:ext cx="5277789" cy="1325563"/>
          </a:xfrm>
        </p:spPr>
        <p:txBody>
          <a:bodyPr>
            <a:normAutofit/>
          </a:bodyPr>
          <a:lstStyle/>
          <a:p>
            <a:pPr algn="ctr" rtl="1"/>
            <a:r>
              <a:rPr lang="fa-IR" b="1" dirty="0">
                <a:solidFill>
                  <a:schemeClr val="tx1"/>
                </a:solidFill>
                <a:cs typeface="B Nazanin" panose="00000400000000000000" pitchFamily="2" charset="-78"/>
              </a:rPr>
              <a:t>مروری بر تحقیقات گذشته</a:t>
            </a:r>
            <a:endParaRPr lang="en-US" b="1" dirty="0">
              <a:solidFill>
                <a:schemeClr val="tx1"/>
              </a:solidFill>
              <a:cs typeface="B Nazanin" panose="00000400000000000000" pitchFamily="2" charset="-78"/>
            </a:endParaRPr>
          </a:p>
        </p:txBody>
      </p:sp>
      <p:sp>
        <p:nvSpPr>
          <p:cNvPr id="2" name="Slide Number Placeholder 1"/>
          <p:cNvSpPr>
            <a:spLocks noGrp="1"/>
          </p:cNvSpPr>
          <p:nvPr>
            <p:ph type="sldNum" sz="quarter" idx="12"/>
          </p:nvPr>
        </p:nvSpPr>
        <p:spPr/>
        <p:txBody>
          <a:bodyPr/>
          <a:lstStyle/>
          <a:p>
            <a:r>
              <a:rPr lang="fa-IR" dirty="0"/>
              <a:t>26/59</a:t>
            </a:r>
            <a:endParaRPr lang="en-US" dirty="0"/>
          </a:p>
        </p:txBody>
      </p:sp>
      <p:sp>
        <p:nvSpPr>
          <p:cNvPr id="5" name="TextBox 4">
            <a:extLst>
              <a:ext uri="{FF2B5EF4-FFF2-40B4-BE49-F238E27FC236}">
                <a16:creationId xmlns:a16="http://schemas.microsoft.com/office/drawing/2014/main" id="{CE7E7793-6145-60D1-5A20-6AD44AD87A78}"/>
              </a:ext>
            </a:extLst>
          </p:cNvPr>
          <p:cNvSpPr txBox="1"/>
          <p:nvPr/>
        </p:nvSpPr>
        <p:spPr>
          <a:xfrm>
            <a:off x="235333" y="6391306"/>
            <a:ext cx="2518786" cy="369332"/>
          </a:xfrm>
          <a:prstGeom prst="rect">
            <a:avLst/>
          </a:prstGeom>
          <a:noFill/>
          <a:ln>
            <a:solidFill>
              <a:schemeClr val="bg2"/>
            </a:solidFill>
          </a:ln>
        </p:spPr>
        <p:txBody>
          <a:bodyPr wrap="square">
            <a:spAutoFit/>
          </a:bodyPr>
          <a:lstStyle/>
          <a:p>
            <a:r>
              <a:rPr lang="en-US" sz="1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3"/>
              </a:rPr>
              <a:t>@civillAE</a:t>
            </a:r>
            <a:endParaRPr lang="en-US" dirty="0"/>
          </a:p>
        </p:txBody>
      </p:sp>
    </p:spTree>
    <p:extLst>
      <p:ext uri="{BB962C8B-B14F-4D97-AF65-F5344CB8AC3E}">
        <p14:creationId xmlns:p14="http://schemas.microsoft.com/office/powerpoint/2010/main" val="32450005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7758260" y="124691"/>
            <a:ext cx="4142002" cy="1325563"/>
          </a:xfrm>
        </p:spPr>
        <p:txBody>
          <a:bodyPr>
            <a:normAutofit/>
          </a:bodyPr>
          <a:lstStyle/>
          <a:p>
            <a:pPr algn="ctr" rtl="1"/>
            <a:r>
              <a:rPr lang="fa-IR" b="1" dirty="0">
                <a:solidFill>
                  <a:schemeClr val="tx1"/>
                </a:solidFill>
                <a:cs typeface="B Nazanin" panose="00000400000000000000" pitchFamily="2" charset="-78"/>
              </a:rPr>
              <a:t>مواد و روش تحقیق</a:t>
            </a:r>
            <a:endParaRPr lang="en-US" b="1" dirty="0">
              <a:solidFill>
                <a:schemeClr val="tx1"/>
              </a:solidFill>
              <a:cs typeface="B Nazanin" panose="00000400000000000000" pitchFamily="2" charset="-78"/>
            </a:endParaRPr>
          </a:p>
        </p:txBody>
      </p:sp>
      <p:sp>
        <p:nvSpPr>
          <p:cNvPr id="2" name="Slide Number Placeholder 1"/>
          <p:cNvSpPr>
            <a:spLocks noGrp="1"/>
          </p:cNvSpPr>
          <p:nvPr>
            <p:ph type="sldNum" sz="quarter" idx="12"/>
          </p:nvPr>
        </p:nvSpPr>
        <p:spPr/>
        <p:txBody>
          <a:bodyPr/>
          <a:lstStyle/>
          <a:p>
            <a:r>
              <a:rPr lang="fa-IR" dirty="0"/>
              <a:t>27/59</a:t>
            </a:r>
            <a:endParaRPr lang="en-US" dirty="0"/>
          </a:p>
        </p:txBody>
      </p:sp>
      <p:pic>
        <p:nvPicPr>
          <p:cNvPr id="7" name="Picture 6">
            <a:extLst>
              <a:ext uri="{FF2B5EF4-FFF2-40B4-BE49-F238E27FC236}">
                <a16:creationId xmlns:a16="http://schemas.microsoft.com/office/drawing/2014/main" id="{9129D7EE-C040-4424-9A64-9263B308B4B1}"/>
              </a:ext>
            </a:extLst>
          </p:cNvPr>
          <p:cNvPicPr/>
          <p:nvPr/>
        </p:nvPicPr>
        <p:blipFill>
          <a:blip r:embed="rId3"/>
          <a:stretch>
            <a:fillRect/>
          </a:stretch>
        </p:blipFill>
        <p:spPr>
          <a:xfrm>
            <a:off x="2925962" y="2458232"/>
            <a:ext cx="4370384" cy="2537971"/>
          </a:xfrm>
          <a:prstGeom prst="rect">
            <a:avLst/>
          </a:prstGeom>
        </p:spPr>
      </p:pic>
      <p:pic>
        <p:nvPicPr>
          <p:cNvPr id="9" name="Picture 8">
            <a:extLst>
              <a:ext uri="{FF2B5EF4-FFF2-40B4-BE49-F238E27FC236}">
                <a16:creationId xmlns:a16="http://schemas.microsoft.com/office/drawing/2014/main" id="{8C367F59-D9B1-4BEA-8F24-C81455D21069}"/>
              </a:ext>
            </a:extLst>
          </p:cNvPr>
          <p:cNvPicPr/>
          <p:nvPr/>
        </p:nvPicPr>
        <p:blipFill>
          <a:blip r:embed="rId4"/>
          <a:stretch>
            <a:fillRect/>
          </a:stretch>
        </p:blipFill>
        <p:spPr>
          <a:xfrm>
            <a:off x="7529879" y="2458232"/>
            <a:ext cx="4370383" cy="2537970"/>
          </a:xfrm>
          <a:prstGeom prst="rect">
            <a:avLst/>
          </a:prstGeom>
        </p:spPr>
      </p:pic>
      <p:pic>
        <p:nvPicPr>
          <p:cNvPr id="10" name="Picture 9">
            <a:extLst>
              <a:ext uri="{FF2B5EF4-FFF2-40B4-BE49-F238E27FC236}">
                <a16:creationId xmlns:a16="http://schemas.microsoft.com/office/drawing/2014/main" id="{09F4CF48-DE1C-4C72-A3C1-57C99B50D976}"/>
              </a:ext>
            </a:extLst>
          </p:cNvPr>
          <p:cNvPicPr/>
          <p:nvPr/>
        </p:nvPicPr>
        <p:blipFill>
          <a:blip r:embed="rId5"/>
          <a:stretch>
            <a:fillRect/>
          </a:stretch>
        </p:blipFill>
        <p:spPr>
          <a:xfrm>
            <a:off x="188536" y="2458232"/>
            <a:ext cx="2371917" cy="2537969"/>
          </a:xfrm>
          <a:prstGeom prst="rect">
            <a:avLst/>
          </a:prstGeom>
        </p:spPr>
      </p:pic>
      <p:sp>
        <p:nvSpPr>
          <p:cNvPr id="6" name="TextBox 5">
            <a:extLst>
              <a:ext uri="{FF2B5EF4-FFF2-40B4-BE49-F238E27FC236}">
                <a16:creationId xmlns:a16="http://schemas.microsoft.com/office/drawing/2014/main" id="{04D5F57E-C77A-4A3A-8BA6-C2A433297128}"/>
              </a:ext>
            </a:extLst>
          </p:cNvPr>
          <p:cNvSpPr txBox="1"/>
          <p:nvPr/>
        </p:nvSpPr>
        <p:spPr>
          <a:xfrm>
            <a:off x="8404744" y="5239200"/>
            <a:ext cx="2620652" cy="369332"/>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nchor="ctr" anchorCtr="1">
            <a:spAutoFit/>
          </a:bodyPr>
          <a:lstStyle/>
          <a:p>
            <a:r>
              <a:rPr lang="fa-IR" dirty="0">
                <a:cs typeface="B Nazanin" panose="00000400000000000000" pitchFamily="2" charset="-78"/>
              </a:rPr>
              <a:t>مشخصات بارگذاری</a:t>
            </a:r>
            <a:endParaRPr lang="en-US" dirty="0">
              <a:cs typeface="B Nazanin" panose="00000400000000000000" pitchFamily="2" charset="-78"/>
            </a:endParaRPr>
          </a:p>
        </p:txBody>
      </p:sp>
      <p:sp>
        <p:nvSpPr>
          <p:cNvPr id="11" name="TextBox 10">
            <a:extLst>
              <a:ext uri="{FF2B5EF4-FFF2-40B4-BE49-F238E27FC236}">
                <a16:creationId xmlns:a16="http://schemas.microsoft.com/office/drawing/2014/main" id="{927CABB7-CB75-41F0-8A5A-1C4BACC3F282}"/>
              </a:ext>
            </a:extLst>
          </p:cNvPr>
          <p:cNvSpPr txBox="1"/>
          <p:nvPr/>
        </p:nvSpPr>
        <p:spPr>
          <a:xfrm>
            <a:off x="3787257" y="5242296"/>
            <a:ext cx="2620652" cy="369332"/>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nchor="ctr" anchorCtr="1">
            <a:spAutoFit/>
          </a:bodyPr>
          <a:lstStyle/>
          <a:p>
            <a:r>
              <a:rPr lang="fa-IR" dirty="0">
                <a:cs typeface="B Nazanin" panose="00000400000000000000" pitchFamily="2" charset="-78"/>
              </a:rPr>
              <a:t>مشخصات مصالح</a:t>
            </a:r>
            <a:endParaRPr lang="en-US" dirty="0">
              <a:cs typeface="B Nazanin" panose="00000400000000000000" pitchFamily="2" charset="-78"/>
            </a:endParaRPr>
          </a:p>
        </p:txBody>
      </p:sp>
      <p:sp>
        <p:nvSpPr>
          <p:cNvPr id="12" name="TextBox 11">
            <a:extLst>
              <a:ext uri="{FF2B5EF4-FFF2-40B4-BE49-F238E27FC236}">
                <a16:creationId xmlns:a16="http://schemas.microsoft.com/office/drawing/2014/main" id="{87151928-0ABF-4460-A537-88BA111A30D4}"/>
              </a:ext>
            </a:extLst>
          </p:cNvPr>
          <p:cNvSpPr txBox="1"/>
          <p:nvPr/>
        </p:nvSpPr>
        <p:spPr>
          <a:xfrm>
            <a:off x="64168" y="5242296"/>
            <a:ext cx="2620652" cy="369332"/>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nchor="ctr" anchorCtr="1">
            <a:spAutoFit/>
          </a:bodyPr>
          <a:lstStyle/>
          <a:p>
            <a:r>
              <a:rPr lang="fa-IR" dirty="0">
                <a:cs typeface="B Nazanin" panose="00000400000000000000" pitchFamily="2" charset="-78"/>
              </a:rPr>
              <a:t>پلان مربعی شکل</a:t>
            </a:r>
            <a:endParaRPr lang="en-US" dirty="0">
              <a:cs typeface="B Nazanin" panose="00000400000000000000" pitchFamily="2" charset="-78"/>
            </a:endParaRPr>
          </a:p>
        </p:txBody>
      </p:sp>
      <p:sp>
        <p:nvSpPr>
          <p:cNvPr id="3" name="Footer Placeholder 2">
            <a:extLst>
              <a:ext uri="{FF2B5EF4-FFF2-40B4-BE49-F238E27FC236}">
                <a16:creationId xmlns:a16="http://schemas.microsoft.com/office/drawing/2014/main" id="{7DC4E4FA-2D73-CBEA-73CC-5103BAD60EE2}"/>
              </a:ext>
            </a:extLst>
          </p:cNvPr>
          <p:cNvSpPr>
            <a:spLocks noGrp="1"/>
          </p:cNvSpPr>
          <p:nvPr>
            <p:ph type="ftr" sz="quarter" idx="11"/>
          </p:nvPr>
        </p:nvSpPr>
        <p:spPr/>
        <p:txBody>
          <a:bodyPr/>
          <a:lstStyle/>
          <a:p>
            <a:r>
              <a:rPr lang="en-US"/>
              <a:t>@civillAE</a:t>
            </a:r>
            <a:r>
              <a:rPr lang="fa-IR"/>
              <a:t>کانال آموزش های مهندسی عمران            </a:t>
            </a:r>
            <a:endParaRPr lang="en-US" dirty="0"/>
          </a:p>
        </p:txBody>
      </p:sp>
      <p:sp>
        <p:nvSpPr>
          <p:cNvPr id="4" name="TextBox 3">
            <a:extLst>
              <a:ext uri="{FF2B5EF4-FFF2-40B4-BE49-F238E27FC236}">
                <a16:creationId xmlns:a16="http://schemas.microsoft.com/office/drawing/2014/main" id="{8B8DE55C-4504-227E-9DBF-FD842532F95B}"/>
              </a:ext>
            </a:extLst>
          </p:cNvPr>
          <p:cNvSpPr txBox="1"/>
          <p:nvPr/>
        </p:nvSpPr>
        <p:spPr>
          <a:xfrm>
            <a:off x="235333" y="6391306"/>
            <a:ext cx="2518786" cy="369332"/>
          </a:xfrm>
          <a:prstGeom prst="rect">
            <a:avLst/>
          </a:prstGeom>
          <a:noFill/>
          <a:ln>
            <a:solidFill>
              <a:schemeClr val="bg2"/>
            </a:solidFill>
          </a:ln>
        </p:spPr>
        <p:txBody>
          <a:bodyPr wrap="square">
            <a:spAutoFit/>
          </a:bodyPr>
          <a:lstStyle/>
          <a:p>
            <a:r>
              <a:rPr lang="en-US" sz="1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6"/>
              </a:rPr>
              <a:t>@civillAE</a:t>
            </a:r>
            <a:endParaRPr lang="en-US" dirty="0"/>
          </a:p>
        </p:txBody>
      </p:sp>
    </p:spTree>
    <p:extLst>
      <p:ext uri="{BB962C8B-B14F-4D97-AF65-F5344CB8AC3E}">
        <p14:creationId xmlns:p14="http://schemas.microsoft.com/office/powerpoint/2010/main" val="42564706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7758260" y="124691"/>
            <a:ext cx="4142002" cy="1325563"/>
          </a:xfrm>
        </p:spPr>
        <p:txBody>
          <a:bodyPr>
            <a:normAutofit/>
          </a:bodyPr>
          <a:lstStyle/>
          <a:p>
            <a:pPr algn="ctr" rtl="1"/>
            <a:r>
              <a:rPr lang="fa-IR" b="1" dirty="0">
                <a:solidFill>
                  <a:schemeClr val="tx1"/>
                </a:solidFill>
                <a:cs typeface="B Nazanin" panose="00000400000000000000" pitchFamily="2" charset="-78"/>
              </a:rPr>
              <a:t>مواد و روش تحقیق</a:t>
            </a:r>
            <a:endParaRPr lang="en-US" b="1" dirty="0">
              <a:solidFill>
                <a:schemeClr val="tx1"/>
              </a:solidFill>
              <a:cs typeface="B Nazanin" panose="00000400000000000000" pitchFamily="2" charset="-78"/>
            </a:endParaRPr>
          </a:p>
        </p:txBody>
      </p:sp>
      <p:sp>
        <p:nvSpPr>
          <p:cNvPr id="2" name="Slide Number Placeholder 1"/>
          <p:cNvSpPr>
            <a:spLocks noGrp="1"/>
          </p:cNvSpPr>
          <p:nvPr>
            <p:ph type="sldNum" sz="quarter" idx="12"/>
          </p:nvPr>
        </p:nvSpPr>
        <p:spPr>
          <a:xfrm>
            <a:off x="8077200" y="6368184"/>
            <a:ext cx="3276600" cy="365125"/>
          </a:xfrm>
        </p:spPr>
        <p:txBody>
          <a:bodyPr/>
          <a:lstStyle/>
          <a:p>
            <a:r>
              <a:rPr lang="fa-IR" dirty="0"/>
              <a:t>28/59</a:t>
            </a:r>
            <a:endParaRPr lang="en-US" dirty="0"/>
          </a:p>
        </p:txBody>
      </p:sp>
      <p:sp>
        <p:nvSpPr>
          <p:cNvPr id="11" name="TextBox 10">
            <a:extLst>
              <a:ext uri="{FF2B5EF4-FFF2-40B4-BE49-F238E27FC236}">
                <a16:creationId xmlns:a16="http://schemas.microsoft.com/office/drawing/2014/main" id="{927CABB7-CB75-41F0-8A5A-1C4BACC3F282}"/>
              </a:ext>
            </a:extLst>
          </p:cNvPr>
          <p:cNvSpPr txBox="1"/>
          <p:nvPr/>
        </p:nvSpPr>
        <p:spPr>
          <a:xfrm>
            <a:off x="528632" y="4936177"/>
            <a:ext cx="2620652" cy="646331"/>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nchor="ctr" anchorCtr="1">
            <a:spAutoFit/>
          </a:bodyPr>
          <a:lstStyle/>
          <a:p>
            <a:pPr algn="ctr" rtl="1"/>
            <a:r>
              <a:rPr lang="fa-IR" dirty="0">
                <a:cs typeface="B Nazanin" panose="00000400000000000000" pitchFamily="2" charset="-78"/>
              </a:rPr>
              <a:t>نامنظمی هندسی طبق آئین نامه </a:t>
            </a:r>
            <a:r>
              <a:rPr lang="en-US" dirty="0">
                <a:latin typeface="Times New Roman" panose="02020603050405020304" pitchFamily="18" charset="0"/>
                <a:cs typeface="Times New Roman" panose="02020603050405020304" pitchFamily="18" charset="0"/>
              </a:rPr>
              <a:t>IS 1893:2002</a:t>
            </a:r>
          </a:p>
        </p:txBody>
      </p:sp>
      <p:pic>
        <p:nvPicPr>
          <p:cNvPr id="13" name="Picture 12">
            <a:extLst>
              <a:ext uri="{FF2B5EF4-FFF2-40B4-BE49-F238E27FC236}">
                <a16:creationId xmlns:a16="http://schemas.microsoft.com/office/drawing/2014/main" id="{AE066914-8CC1-4983-9C70-464899285DE4}"/>
              </a:ext>
            </a:extLst>
          </p:cNvPr>
          <p:cNvPicPr/>
          <p:nvPr/>
        </p:nvPicPr>
        <p:blipFill>
          <a:blip r:embed="rId3"/>
          <a:stretch>
            <a:fillRect/>
          </a:stretch>
        </p:blipFill>
        <p:spPr>
          <a:xfrm>
            <a:off x="294612" y="1246371"/>
            <a:ext cx="3088693" cy="3310746"/>
          </a:xfrm>
          <a:prstGeom prst="rect">
            <a:avLst/>
          </a:prstGeom>
        </p:spPr>
      </p:pic>
      <p:pic>
        <p:nvPicPr>
          <p:cNvPr id="14" name="Picture 13">
            <a:extLst>
              <a:ext uri="{FF2B5EF4-FFF2-40B4-BE49-F238E27FC236}">
                <a16:creationId xmlns:a16="http://schemas.microsoft.com/office/drawing/2014/main" id="{A3F3F815-717B-4155-A331-4772C6FC3469}"/>
              </a:ext>
            </a:extLst>
          </p:cNvPr>
          <p:cNvPicPr/>
          <p:nvPr/>
        </p:nvPicPr>
        <p:blipFill>
          <a:blip r:embed="rId4"/>
          <a:stretch>
            <a:fillRect/>
          </a:stretch>
        </p:blipFill>
        <p:spPr>
          <a:xfrm>
            <a:off x="3929268" y="1246372"/>
            <a:ext cx="3169403" cy="3310745"/>
          </a:xfrm>
          <a:prstGeom prst="rect">
            <a:avLst/>
          </a:prstGeom>
        </p:spPr>
      </p:pic>
      <p:sp>
        <p:nvSpPr>
          <p:cNvPr id="15" name="TextBox 14">
            <a:extLst>
              <a:ext uri="{FF2B5EF4-FFF2-40B4-BE49-F238E27FC236}">
                <a16:creationId xmlns:a16="http://schemas.microsoft.com/office/drawing/2014/main" id="{56BE3811-80D6-4940-857D-16712F0024EA}"/>
              </a:ext>
            </a:extLst>
          </p:cNvPr>
          <p:cNvSpPr txBox="1"/>
          <p:nvPr/>
        </p:nvSpPr>
        <p:spPr>
          <a:xfrm>
            <a:off x="4203643" y="4935008"/>
            <a:ext cx="2620652" cy="646331"/>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nchor="ctr" anchorCtr="1">
            <a:spAutoFit/>
          </a:bodyPr>
          <a:lstStyle/>
          <a:p>
            <a:pPr algn="ctr" rtl="1"/>
            <a:r>
              <a:rPr lang="fa-IR" dirty="0">
                <a:cs typeface="B Nazanin" panose="00000400000000000000" pitchFamily="2" charset="-78"/>
              </a:rPr>
              <a:t>نامنظمی هندسی طبق آئین¬نامه </a:t>
            </a:r>
            <a:r>
              <a:rPr lang="en-US" dirty="0">
                <a:latin typeface="Times New Roman" panose="02020603050405020304" pitchFamily="18" charset="0"/>
                <a:cs typeface="Times New Roman" panose="02020603050405020304" pitchFamily="18" charset="0"/>
              </a:rPr>
              <a:t>ASCE7:2005</a:t>
            </a:r>
          </a:p>
        </p:txBody>
      </p:sp>
      <p:pic>
        <p:nvPicPr>
          <p:cNvPr id="16" name="Picture 15">
            <a:extLst>
              <a:ext uri="{FF2B5EF4-FFF2-40B4-BE49-F238E27FC236}">
                <a16:creationId xmlns:a16="http://schemas.microsoft.com/office/drawing/2014/main" id="{1A8FF2C9-071A-4228-86F2-9822FB68AE5F}"/>
              </a:ext>
            </a:extLst>
          </p:cNvPr>
          <p:cNvPicPr/>
          <p:nvPr/>
        </p:nvPicPr>
        <p:blipFill>
          <a:blip r:embed="rId5"/>
          <a:stretch>
            <a:fillRect/>
          </a:stretch>
        </p:blipFill>
        <p:spPr>
          <a:xfrm>
            <a:off x="7847330" y="1246371"/>
            <a:ext cx="3736340" cy="3310746"/>
          </a:xfrm>
          <a:prstGeom prst="rect">
            <a:avLst/>
          </a:prstGeom>
        </p:spPr>
      </p:pic>
      <p:sp>
        <p:nvSpPr>
          <p:cNvPr id="17" name="TextBox 16">
            <a:extLst>
              <a:ext uri="{FF2B5EF4-FFF2-40B4-BE49-F238E27FC236}">
                <a16:creationId xmlns:a16="http://schemas.microsoft.com/office/drawing/2014/main" id="{D0919BD5-AEEC-469A-A34A-37EE6CE71C7E}"/>
              </a:ext>
            </a:extLst>
          </p:cNvPr>
          <p:cNvSpPr txBox="1"/>
          <p:nvPr/>
        </p:nvSpPr>
        <p:spPr>
          <a:xfrm>
            <a:off x="8405174" y="4929428"/>
            <a:ext cx="2620652" cy="646331"/>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nchor="ctr" anchorCtr="1">
            <a:spAutoFit/>
          </a:bodyPr>
          <a:lstStyle/>
          <a:p>
            <a:pPr algn="ctr" rtl="1"/>
            <a:r>
              <a:rPr lang="fa-IR" dirty="0">
                <a:cs typeface="B Nazanin" panose="00000400000000000000" pitchFamily="2" charset="-78"/>
              </a:rPr>
              <a:t>نامنظمی هندسی در ارتفاع طبق آئین نامه </a:t>
            </a:r>
            <a:r>
              <a:rPr lang="en-US" dirty="0">
                <a:latin typeface="Times New Roman" panose="02020603050405020304" pitchFamily="18" charset="0"/>
                <a:cs typeface="Times New Roman" panose="02020603050405020304" pitchFamily="18" charset="0"/>
              </a:rPr>
              <a:t>UBC</a:t>
            </a:r>
          </a:p>
        </p:txBody>
      </p:sp>
      <p:sp>
        <p:nvSpPr>
          <p:cNvPr id="4" name="TextBox 3">
            <a:extLst>
              <a:ext uri="{FF2B5EF4-FFF2-40B4-BE49-F238E27FC236}">
                <a16:creationId xmlns:a16="http://schemas.microsoft.com/office/drawing/2014/main" id="{5A4AE717-A76A-9D09-1078-E356F9C98B35}"/>
              </a:ext>
            </a:extLst>
          </p:cNvPr>
          <p:cNvSpPr txBox="1"/>
          <p:nvPr/>
        </p:nvSpPr>
        <p:spPr>
          <a:xfrm>
            <a:off x="235333" y="6391306"/>
            <a:ext cx="2518786" cy="369332"/>
          </a:xfrm>
          <a:prstGeom prst="rect">
            <a:avLst/>
          </a:prstGeom>
          <a:noFill/>
          <a:ln>
            <a:solidFill>
              <a:schemeClr val="bg2"/>
            </a:solidFill>
          </a:ln>
        </p:spPr>
        <p:txBody>
          <a:bodyPr wrap="square">
            <a:spAutoFit/>
          </a:bodyPr>
          <a:lstStyle/>
          <a:p>
            <a:r>
              <a:rPr lang="en-US" sz="1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6"/>
              </a:rPr>
              <a:t>@civillAE</a:t>
            </a:r>
            <a:endParaRPr lang="en-US" dirty="0"/>
          </a:p>
        </p:txBody>
      </p:sp>
    </p:spTree>
    <p:extLst>
      <p:ext uri="{BB962C8B-B14F-4D97-AF65-F5344CB8AC3E}">
        <p14:creationId xmlns:p14="http://schemas.microsoft.com/office/powerpoint/2010/main" val="10715790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2363" y="1172369"/>
            <a:ext cx="10410828" cy="5461866"/>
          </a:xfrm>
        </p:spPr>
        <p:txBody>
          <a:bodyPr>
            <a:noAutofit/>
          </a:bodyPr>
          <a:lstStyle/>
          <a:p>
            <a:pPr marL="0" indent="0" algn="just" rtl="1">
              <a:lnSpc>
                <a:spcPct val="150000"/>
              </a:lnSpc>
              <a:spcAft>
                <a:spcPts val="800"/>
              </a:spcAft>
              <a:buNone/>
            </a:pPr>
            <a:r>
              <a:rPr lang="fa-IR" sz="1800" dirty="0">
                <a:effectLst/>
                <a:latin typeface="Times New Roman" panose="02020603050405020304" pitchFamily="18" charset="0"/>
                <a:ea typeface="Calibri" panose="020F0502020204030204" pitchFamily="34" charset="0"/>
                <a:cs typeface="B Nazanin" panose="00000400000000000000" pitchFamily="2" charset="-78"/>
              </a:rPr>
              <a:t>امروزه روش تحلیل استاتیکی غیر خطی (تحلیل بار افزون) به دلیل کاهش هزینه تحلیل و به طور همزمان دقت قابل قبول در نتایج، به عنوان یکی از روش­های تحلیل مورد توجه پژوهشگران قرار گرفته است. در روش بار افزون، سازه تحت الگوی باری که متناسب با شکل مود غالب سازه (مود اول کشسان) است، قرار می­گیرد. این بار به صورت فزاینده به سازه اعمال می­شود، تا آنجا که تغییر مکان در نقطه کنترل (که معمولاً بام است) تحت اثر بار جانبی به مقدار مشخصی از پیش تعیین شده (تغییر مکان هدف) برسد. در روش ذکر شده، دو پارامتر مهم الگوی بار جانبی و تغییر مکان هدف تاثیرگذار است. علیرغم اینکه روش بار افزون گسترش زیادی پیدا کرده است، فاقد یک پشتوانه تئوریک قوی است. در نظر نگرفتن اثر مودهای ارتعاشی بالاتر و کاهش سختی پس از تسلیم از ضعف­های این روش است. این روش مشابه روش تحلیل استاتیکی خطی است، با این تفاوت که رفتار غیر خطی تمام اعضا و اجزاء سازه در تحلیل وارد می­شود و همچنین اثر زلزله به جای اعمال بار با مقدار مشخص، برحسب تغییر مکان برآورد می­شود.</a:t>
            </a:r>
            <a:endParaRPr lang="en-US" sz="1800" dirty="0">
              <a:effectLst/>
              <a:latin typeface="Times New Roman" panose="02020603050405020304" pitchFamily="18" charset="0"/>
              <a:ea typeface="Calibri" panose="020F0502020204030204" pitchFamily="34" charset="0"/>
              <a:cs typeface="B Nazanin" panose="00000400000000000000" pitchFamily="2" charset="-78"/>
            </a:endParaRPr>
          </a:p>
          <a:p>
            <a:pPr marL="0" indent="0" algn="just" rtl="1">
              <a:lnSpc>
                <a:spcPct val="150000"/>
              </a:lnSpc>
              <a:spcAft>
                <a:spcPts val="800"/>
              </a:spcAft>
              <a:buNone/>
            </a:pPr>
            <a:r>
              <a:rPr lang="fa-IR" sz="1800" dirty="0">
                <a:effectLst/>
                <a:latin typeface="Times New Roman" panose="02020603050405020304" pitchFamily="18" charset="0"/>
                <a:ea typeface="Calibri" panose="020F0502020204030204" pitchFamily="34" charset="0"/>
                <a:cs typeface="B Nazanin" panose="00000400000000000000" pitchFamily="2" charset="-78"/>
              </a:rPr>
              <a:t>در سازه­های نامنظم و بلند، به دلیل مشارکت مودهای ارتعاشی بالاتر در پاسخ­های لرزه­ای سازه، روش بار افزون مرسوم اعتبار ندارد. برای رفع مشکل عنوان شده، وش­های ارتقا یافته از جمله روش­های: تحلیل بار افزون مودال (</a:t>
            </a:r>
            <a:r>
              <a:rPr lang="en-US" sz="1800" dirty="0">
                <a:effectLst/>
                <a:latin typeface="Times New Roman" panose="02020603050405020304" pitchFamily="18" charset="0"/>
                <a:ea typeface="Calibri" panose="020F0502020204030204" pitchFamily="34" charset="0"/>
                <a:cs typeface="B Nazanin" panose="00000400000000000000" pitchFamily="2" charset="-78"/>
              </a:rPr>
              <a:t>MPA</a:t>
            </a:r>
            <a:r>
              <a:rPr lang="fa-IR" sz="1800" dirty="0">
                <a:effectLst/>
                <a:latin typeface="Times New Roman" panose="02020603050405020304" pitchFamily="18" charset="0"/>
                <a:ea typeface="Calibri" panose="020F0502020204030204" pitchFamily="34" charset="0"/>
                <a:cs typeface="B Nazanin" panose="00000400000000000000" pitchFamily="2" charset="-78"/>
              </a:rPr>
              <a:t>)، تحلیل بار افزون کران بالا، تحلیل بار افزون بهنگام شونده (</a:t>
            </a:r>
            <a:r>
              <a:rPr lang="en-US" sz="1800" dirty="0">
                <a:effectLst/>
                <a:latin typeface="Times New Roman" panose="02020603050405020304" pitchFamily="18" charset="0"/>
                <a:ea typeface="Calibri" panose="020F0502020204030204" pitchFamily="34" charset="0"/>
                <a:cs typeface="B Nazanin" panose="00000400000000000000" pitchFamily="2" charset="-78"/>
              </a:rPr>
              <a:t>AMC</a:t>
            </a:r>
            <a:r>
              <a:rPr lang="fa-IR" sz="1800" dirty="0">
                <a:effectLst/>
                <a:latin typeface="Times New Roman" panose="02020603050405020304" pitchFamily="18" charset="0"/>
                <a:ea typeface="Calibri" panose="020F0502020204030204" pitchFamily="34" charset="0"/>
                <a:cs typeface="B Nazanin" panose="00000400000000000000" pitchFamily="2" charset="-78"/>
              </a:rPr>
              <a:t>)، تحلیل بار افزون بهبود یافته (</a:t>
            </a:r>
            <a:r>
              <a:rPr lang="en-US" sz="1800" dirty="0">
                <a:effectLst/>
                <a:latin typeface="Times New Roman" panose="02020603050405020304" pitchFamily="18" charset="0"/>
                <a:ea typeface="Calibri" panose="020F0502020204030204" pitchFamily="34" charset="0"/>
                <a:cs typeface="B Nazanin" panose="00000400000000000000" pitchFamily="2" charset="-78"/>
              </a:rPr>
              <a:t>IMPA</a:t>
            </a:r>
            <a:r>
              <a:rPr lang="fa-IR" sz="1800" dirty="0">
                <a:effectLst/>
                <a:latin typeface="Times New Roman" panose="02020603050405020304" pitchFamily="18" charset="0"/>
                <a:ea typeface="Calibri" panose="020F0502020204030204" pitchFamily="34" charset="0"/>
                <a:cs typeface="B Nazanin" panose="00000400000000000000" pitchFamily="2" charset="-78"/>
              </a:rPr>
              <a:t>)، تحلیل بار افزون مودال متوالی (</a:t>
            </a:r>
            <a:r>
              <a:rPr lang="en-US" sz="1800" dirty="0">
                <a:effectLst/>
                <a:latin typeface="Times New Roman" panose="02020603050405020304" pitchFamily="18" charset="0"/>
                <a:ea typeface="Calibri" panose="020F0502020204030204" pitchFamily="34" charset="0"/>
                <a:cs typeface="B Nazanin" panose="00000400000000000000" pitchFamily="2" charset="-78"/>
              </a:rPr>
              <a:t>CMP</a:t>
            </a:r>
            <a:r>
              <a:rPr lang="fa-IR" sz="1800" dirty="0">
                <a:effectLst/>
                <a:latin typeface="Times New Roman" panose="02020603050405020304" pitchFamily="18" charset="0"/>
                <a:ea typeface="Calibri" panose="020F0502020204030204" pitchFamily="34" charset="0"/>
                <a:cs typeface="B Nazanin" panose="00000400000000000000" pitchFamily="2" charset="-78"/>
              </a:rPr>
              <a:t>) و روش </a:t>
            </a:r>
            <a:r>
              <a:rPr lang="en-US" sz="1800" dirty="0">
                <a:effectLst/>
                <a:latin typeface="Times New Roman" panose="02020603050405020304" pitchFamily="18" charset="0"/>
                <a:ea typeface="Calibri" panose="020F0502020204030204" pitchFamily="34" charset="0"/>
                <a:cs typeface="B Nazanin" panose="00000400000000000000" pitchFamily="2" charset="-78"/>
              </a:rPr>
              <a:t>N2</a:t>
            </a:r>
            <a:r>
              <a:rPr lang="fa-IR" sz="1800" dirty="0">
                <a:effectLst/>
                <a:latin typeface="Times New Roman" panose="02020603050405020304" pitchFamily="18" charset="0"/>
                <a:ea typeface="Calibri" panose="020F0502020204030204" pitchFamily="34" charset="0"/>
                <a:cs typeface="B Nazanin" panose="00000400000000000000" pitchFamily="2" charset="-78"/>
              </a:rPr>
              <a:t> توسعه یافته (</a:t>
            </a:r>
            <a:r>
              <a:rPr lang="en-US" sz="1800" dirty="0">
                <a:effectLst/>
                <a:latin typeface="Times New Roman" panose="02020603050405020304" pitchFamily="18" charset="0"/>
                <a:ea typeface="Calibri" panose="020F0502020204030204" pitchFamily="34" charset="0"/>
                <a:cs typeface="B Nazanin" panose="00000400000000000000" pitchFamily="2" charset="-78"/>
              </a:rPr>
              <a:t>EN2</a:t>
            </a:r>
            <a:r>
              <a:rPr lang="fa-IR" sz="1800" dirty="0">
                <a:effectLst/>
                <a:latin typeface="Times New Roman" panose="02020603050405020304" pitchFamily="18" charset="0"/>
                <a:ea typeface="Calibri" panose="020F0502020204030204" pitchFamily="34" charset="0"/>
                <a:cs typeface="B Nazanin" panose="00000400000000000000" pitchFamily="2" charset="-78"/>
              </a:rPr>
              <a:t>) توسط پژوهشگران ارائه شده است، که روش­های مذکور اثر مودهای ارتعاشی بالاتر را در برآورد نیازهای ارزه­ای سازه­ها لحاظ می­کنند.</a:t>
            </a:r>
            <a:endParaRPr lang="en-US" sz="1800" dirty="0">
              <a:effectLst/>
              <a:latin typeface="Times New Roman" panose="02020603050405020304" pitchFamily="18" charset="0"/>
              <a:ea typeface="Calibri" panose="020F0502020204030204" pitchFamily="34" charset="0"/>
              <a:cs typeface="B Nazanin" panose="00000400000000000000" pitchFamily="2" charset="-78"/>
            </a:endParaRPr>
          </a:p>
        </p:txBody>
      </p:sp>
      <p:sp>
        <p:nvSpPr>
          <p:cNvPr id="8" name="Title 1"/>
          <p:cNvSpPr>
            <a:spLocks noGrp="1"/>
          </p:cNvSpPr>
          <p:nvPr>
            <p:ph type="title"/>
          </p:nvPr>
        </p:nvSpPr>
        <p:spPr>
          <a:xfrm>
            <a:off x="6622473" y="124691"/>
            <a:ext cx="5277789" cy="1325563"/>
          </a:xfrm>
        </p:spPr>
        <p:txBody>
          <a:bodyPr>
            <a:normAutofit/>
          </a:bodyPr>
          <a:lstStyle/>
          <a:p>
            <a:pPr algn="ctr" rtl="1"/>
            <a:r>
              <a:rPr lang="fa-IR" b="1" dirty="0">
                <a:solidFill>
                  <a:schemeClr val="tx1"/>
                </a:solidFill>
                <a:cs typeface="B Nazanin" panose="00000400000000000000" pitchFamily="2" charset="-78"/>
              </a:rPr>
              <a:t>علت انتخاب روش تحقیق </a:t>
            </a:r>
            <a:endParaRPr lang="en-US" b="1" dirty="0">
              <a:solidFill>
                <a:schemeClr val="tx1"/>
              </a:solidFill>
              <a:cs typeface="B Nazanin" panose="00000400000000000000" pitchFamily="2" charset="-78"/>
            </a:endParaRPr>
          </a:p>
        </p:txBody>
      </p:sp>
      <p:sp>
        <p:nvSpPr>
          <p:cNvPr id="2" name="Slide Number Placeholder 1"/>
          <p:cNvSpPr>
            <a:spLocks noGrp="1"/>
          </p:cNvSpPr>
          <p:nvPr>
            <p:ph type="sldNum" sz="quarter" idx="12"/>
          </p:nvPr>
        </p:nvSpPr>
        <p:spPr/>
        <p:txBody>
          <a:bodyPr/>
          <a:lstStyle/>
          <a:p>
            <a:r>
              <a:rPr lang="fa-IR" dirty="0"/>
              <a:t>29/59</a:t>
            </a:r>
            <a:endParaRPr lang="en-US" dirty="0"/>
          </a:p>
        </p:txBody>
      </p:sp>
      <p:sp>
        <p:nvSpPr>
          <p:cNvPr id="5" name="TextBox 4">
            <a:extLst>
              <a:ext uri="{FF2B5EF4-FFF2-40B4-BE49-F238E27FC236}">
                <a16:creationId xmlns:a16="http://schemas.microsoft.com/office/drawing/2014/main" id="{1203B944-861D-6F1C-FBFA-53BA5C37B2C9}"/>
              </a:ext>
            </a:extLst>
          </p:cNvPr>
          <p:cNvSpPr txBox="1"/>
          <p:nvPr/>
        </p:nvSpPr>
        <p:spPr>
          <a:xfrm>
            <a:off x="235333" y="6391306"/>
            <a:ext cx="2518786" cy="369332"/>
          </a:xfrm>
          <a:prstGeom prst="rect">
            <a:avLst/>
          </a:prstGeom>
          <a:noFill/>
          <a:ln>
            <a:solidFill>
              <a:schemeClr val="bg2"/>
            </a:solidFill>
          </a:ln>
        </p:spPr>
        <p:txBody>
          <a:bodyPr wrap="square">
            <a:spAutoFit/>
          </a:bodyPr>
          <a:lstStyle/>
          <a:p>
            <a:r>
              <a:rPr lang="en-US" sz="1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3"/>
              </a:rPr>
              <a:t>@civillAE</a:t>
            </a:r>
            <a:endParaRPr lang="en-US" dirty="0"/>
          </a:p>
        </p:txBody>
      </p:sp>
    </p:spTree>
    <p:extLst>
      <p:ext uri="{BB962C8B-B14F-4D97-AF65-F5344CB8AC3E}">
        <p14:creationId xmlns:p14="http://schemas.microsoft.com/office/powerpoint/2010/main" val="39771043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7381188" y="124691"/>
            <a:ext cx="4519074" cy="1325563"/>
          </a:xfrm>
        </p:spPr>
        <p:txBody>
          <a:bodyPr>
            <a:normAutofit/>
          </a:bodyPr>
          <a:lstStyle/>
          <a:p>
            <a:pPr algn="ctr" rtl="1"/>
            <a:r>
              <a:rPr lang="fa-IR" b="1" dirty="0">
                <a:solidFill>
                  <a:schemeClr val="tx1"/>
                </a:solidFill>
                <a:cs typeface="B Nazanin" panose="00000400000000000000" pitchFamily="2" charset="-78"/>
              </a:rPr>
              <a:t>تشریح روش تحقیق </a:t>
            </a:r>
            <a:endParaRPr lang="en-US" b="1" dirty="0">
              <a:solidFill>
                <a:schemeClr val="tx1"/>
              </a:solidFill>
              <a:cs typeface="B Nazanin" panose="00000400000000000000" pitchFamily="2" charset="-78"/>
            </a:endParaRPr>
          </a:p>
        </p:txBody>
      </p:sp>
      <p:sp>
        <p:nvSpPr>
          <p:cNvPr id="2" name="Slide Number Placeholder 1"/>
          <p:cNvSpPr>
            <a:spLocks noGrp="1"/>
          </p:cNvSpPr>
          <p:nvPr>
            <p:ph type="sldNum" sz="quarter" idx="12"/>
          </p:nvPr>
        </p:nvSpPr>
        <p:spPr/>
        <p:txBody>
          <a:bodyPr/>
          <a:lstStyle/>
          <a:p>
            <a:r>
              <a:rPr lang="fa-IR" dirty="0"/>
              <a:t>30/59</a:t>
            </a:r>
            <a:endParaRPr lang="en-US" dirty="0"/>
          </a:p>
        </p:txBody>
      </p:sp>
      <p:pic>
        <p:nvPicPr>
          <p:cNvPr id="7" name="Picture 6">
            <a:extLst>
              <a:ext uri="{FF2B5EF4-FFF2-40B4-BE49-F238E27FC236}">
                <a16:creationId xmlns:a16="http://schemas.microsoft.com/office/drawing/2014/main" id="{347AA85A-CC09-460A-92C0-0016103C7D18}"/>
              </a:ext>
            </a:extLst>
          </p:cNvPr>
          <p:cNvPicPr/>
          <p:nvPr/>
        </p:nvPicPr>
        <p:blipFill>
          <a:blip r:embed="rId3"/>
          <a:stretch>
            <a:fillRect/>
          </a:stretch>
        </p:blipFill>
        <p:spPr>
          <a:xfrm>
            <a:off x="681277" y="1851778"/>
            <a:ext cx="4626610" cy="571500"/>
          </a:xfrm>
          <a:prstGeom prst="rect">
            <a:avLst/>
          </a:prstGeom>
        </p:spPr>
      </p:pic>
      <p:sp>
        <p:nvSpPr>
          <p:cNvPr id="9" name="TextBox 8">
            <a:extLst>
              <a:ext uri="{FF2B5EF4-FFF2-40B4-BE49-F238E27FC236}">
                <a16:creationId xmlns:a16="http://schemas.microsoft.com/office/drawing/2014/main" id="{671D3F50-FD14-4F34-80E0-17E8BCCF77AC}"/>
              </a:ext>
            </a:extLst>
          </p:cNvPr>
          <p:cNvSpPr txBox="1"/>
          <p:nvPr/>
        </p:nvSpPr>
        <p:spPr>
          <a:xfrm>
            <a:off x="1684256" y="2666644"/>
            <a:ext cx="2620652" cy="369332"/>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nchor="ctr" anchorCtr="1">
            <a:spAutoFit/>
          </a:bodyPr>
          <a:lstStyle/>
          <a:p>
            <a:pPr algn="ctr" rtl="1"/>
            <a:r>
              <a:rPr lang="fa-IR" dirty="0">
                <a:cs typeface="B Nazanin" panose="00000400000000000000" pitchFamily="2" charset="-78"/>
              </a:rPr>
              <a:t>مدل های مختلف نامنظمی 2 طبقه</a:t>
            </a:r>
            <a:endParaRPr lang="en-US" dirty="0">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6CF7678B-9FBC-4186-B306-0407BA0A78D6}"/>
              </a:ext>
            </a:extLst>
          </p:cNvPr>
          <p:cNvPicPr/>
          <p:nvPr/>
        </p:nvPicPr>
        <p:blipFill>
          <a:blip r:embed="rId4"/>
          <a:stretch>
            <a:fillRect/>
          </a:stretch>
        </p:blipFill>
        <p:spPr>
          <a:xfrm>
            <a:off x="6412358" y="1491733"/>
            <a:ext cx="4646295" cy="931545"/>
          </a:xfrm>
          <a:prstGeom prst="rect">
            <a:avLst/>
          </a:prstGeom>
        </p:spPr>
      </p:pic>
      <p:sp>
        <p:nvSpPr>
          <p:cNvPr id="11" name="TextBox 10">
            <a:extLst>
              <a:ext uri="{FF2B5EF4-FFF2-40B4-BE49-F238E27FC236}">
                <a16:creationId xmlns:a16="http://schemas.microsoft.com/office/drawing/2014/main" id="{2759BBDE-1759-402F-9409-649497731EA8}"/>
              </a:ext>
            </a:extLst>
          </p:cNvPr>
          <p:cNvSpPr txBox="1"/>
          <p:nvPr/>
        </p:nvSpPr>
        <p:spPr>
          <a:xfrm>
            <a:off x="7425179" y="2666644"/>
            <a:ext cx="2620652" cy="369332"/>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nchor="ctr" anchorCtr="1">
            <a:spAutoFit/>
          </a:bodyPr>
          <a:lstStyle/>
          <a:p>
            <a:pPr algn="ctr" rtl="1"/>
            <a:r>
              <a:rPr lang="fa-IR" dirty="0">
                <a:cs typeface="B Nazanin" panose="00000400000000000000" pitchFamily="2" charset="-78"/>
              </a:rPr>
              <a:t>مدل های مختلف نامنظمی 3 طبقه</a:t>
            </a:r>
            <a:endParaRPr lang="en-US" dirty="0">
              <a:latin typeface="Times New Roman" panose="02020603050405020304" pitchFamily="18" charset="0"/>
              <a:cs typeface="Times New Roman" panose="02020603050405020304" pitchFamily="18" charset="0"/>
            </a:endParaRPr>
          </a:p>
        </p:txBody>
      </p:sp>
      <p:pic>
        <p:nvPicPr>
          <p:cNvPr id="12" name="Picture 11">
            <a:extLst>
              <a:ext uri="{FF2B5EF4-FFF2-40B4-BE49-F238E27FC236}">
                <a16:creationId xmlns:a16="http://schemas.microsoft.com/office/drawing/2014/main" id="{D4717417-F61D-4C6C-8B3F-1A9E4A221C97}"/>
              </a:ext>
            </a:extLst>
          </p:cNvPr>
          <p:cNvPicPr/>
          <p:nvPr/>
        </p:nvPicPr>
        <p:blipFill>
          <a:blip r:embed="rId5"/>
          <a:stretch>
            <a:fillRect/>
          </a:stretch>
        </p:blipFill>
        <p:spPr>
          <a:xfrm>
            <a:off x="681277" y="3522708"/>
            <a:ext cx="4626610" cy="1574165"/>
          </a:xfrm>
          <a:prstGeom prst="rect">
            <a:avLst/>
          </a:prstGeom>
        </p:spPr>
      </p:pic>
      <p:sp>
        <p:nvSpPr>
          <p:cNvPr id="13" name="TextBox 12">
            <a:extLst>
              <a:ext uri="{FF2B5EF4-FFF2-40B4-BE49-F238E27FC236}">
                <a16:creationId xmlns:a16="http://schemas.microsoft.com/office/drawing/2014/main" id="{BE0CF470-5E3E-4C75-9A6E-E6F5FCE72AB4}"/>
              </a:ext>
            </a:extLst>
          </p:cNvPr>
          <p:cNvSpPr txBox="1"/>
          <p:nvPr/>
        </p:nvSpPr>
        <p:spPr>
          <a:xfrm>
            <a:off x="1684256" y="5709571"/>
            <a:ext cx="2620652" cy="369332"/>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nchor="ctr" anchorCtr="1">
            <a:spAutoFit/>
          </a:bodyPr>
          <a:lstStyle/>
          <a:p>
            <a:pPr algn="ctr" rtl="1"/>
            <a:r>
              <a:rPr lang="fa-IR" dirty="0">
                <a:cs typeface="B Nazanin" panose="00000400000000000000" pitchFamily="2" charset="-78"/>
              </a:rPr>
              <a:t>مدل های مختلف نامنظمی 4 طبقه</a:t>
            </a:r>
            <a:endParaRPr lang="en-US" dirty="0">
              <a:latin typeface="Times New Roman" panose="02020603050405020304" pitchFamily="18" charset="0"/>
              <a:cs typeface="Times New Roman" panose="02020603050405020304" pitchFamily="18" charset="0"/>
            </a:endParaRPr>
          </a:p>
        </p:txBody>
      </p:sp>
      <p:pic>
        <p:nvPicPr>
          <p:cNvPr id="14" name="Picture 13">
            <a:extLst>
              <a:ext uri="{FF2B5EF4-FFF2-40B4-BE49-F238E27FC236}">
                <a16:creationId xmlns:a16="http://schemas.microsoft.com/office/drawing/2014/main" id="{8B869706-4210-4728-83D0-3D7B8DAE455E}"/>
              </a:ext>
            </a:extLst>
          </p:cNvPr>
          <p:cNvPicPr/>
          <p:nvPr/>
        </p:nvPicPr>
        <p:blipFill>
          <a:blip r:embed="rId6"/>
          <a:stretch>
            <a:fillRect/>
          </a:stretch>
        </p:blipFill>
        <p:spPr>
          <a:xfrm>
            <a:off x="6286310" y="3283511"/>
            <a:ext cx="4898390" cy="1859915"/>
          </a:xfrm>
          <a:prstGeom prst="rect">
            <a:avLst/>
          </a:prstGeom>
        </p:spPr>
      </p:pic>
      <p:sp>
        <p:nvSpPr>
          <p:cNvPr id="15" name="TextBox 14">
            <a:extLst>
              <a:ext uri="{FF2B5EF4-FFF2-40B4-BE49-F238E27FC236}">
                <a16:creationId xmlns:a16="http://schemas.microsoft.com/office/drawing/2014/main" id="{3F061C55-6055-4737-997B-B29FFD4870DB}"/>
              </a:ext>
            </a:extLst>
          </p:cNvPr>
          <p:cNvSpPr txBox="1"/>
          <p:nvPr/>
        </p:nvSpPr>
        <p:spPr>
          <a:xfrm>
            <a:off x="7425179" y="5709571"/>
            <a:ext cx="2620652" cy="369332"/>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nchor="ctr" anchorCtr="1">
            <a:spAutoFit/>
          </a:bodyPr>
          <a:lstStyle/>
          <a:p>
            <a:pPr algn="ctr" rtl="1"/>
            <a:r>
              <a:rPr lang="fa-IR" dirty="0">
                <a:cs typeface="B Nazanin" panose="00000400000000000000" pitchFamily="2" charset="-78"/>
              </a:rPr>
              <a:t>مدل های مختلف نامنظمی 5 طبقه</a:t>
            </a:r>
            <a:endParaRPr lang="en-US"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A84EAF03-CD11-75AF-7DFF-09A06F3DA81C}"/>
              </a:ext>
            </a:extLst>
          </p:cNvPr>
          <p:cNvSpPr txBox="1"/>
          <p:nvPr/>
        </p:nvSpPr>
        <p:spPr>
          <a:xfrm>
            <a:off x="235333" y="6391306"/>
            <a:ext cx="2518786" cy="369332"/>
          </a:xfrm>
          <a:prstGeom prst="rect">
            <a:avLst/>
          </a:prstGeom>
          <a:noFill/>
          <a:ln>
            <a:solidFill>
              <a:schemeClr val="bg2"/>
            </a:solidFill>
          </a:ln>
        </p:spPr>
        <p:txBody>
          <a:bodyPr wrap="square">
            <a:spAutoFit/>
          </a:bodyPr>
          <a:lstStyle/>
          <a:p>
            <a:r>
              <a:rPr lang="en-US" sz="1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7"/>
              </a:rPr>
              <a:t>@civillAE</a:t>
            </a:r>
            <a:endParaRPr lang="en-US" dirty="0"/>
          </a:p>
        </p:txBody>
      </p:sp>
    </p:spTree>
    <p:extLst>
      <p:ext uri="{BB962C8B-B14F-4D97-AF65-F5344CB8AC3E}">
        <p14:creationId xmlns:p14="http://schemas.microsoft.com/office/powerpoint/2010/main" val="10174634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04764" y="124691"/>
            <a:ext cx="1495498" cy="1325563"/>
          </a:xfrm>
        </p:spPr>
        <p:txBody>
          <a:bodyPr/>
          <a:lstStyle/>
          <a:p>
            <a:pPr algn="ctr" rtl="1"/>
            <a:r>
              <a:rPr lang="fa-IR" b="1" dirty="0">
                <a:solidFill>
                  <a:schemeClr val="tx1"/>
                </a:solidFill>
                <a:cs typeface="B Nazanin" panose="00000400000000000000" pitchFamily="2" charset="-78"/>
              </a:rPr>
              <a:t>مقدمه</a:t>
            </a:r>
            <a:endParaRPr lang="en-US" b="1" dirty="0">
              <a:solidFill>
                <a:schemeClr val="tx1"/>
              </a:solidFill>
              <a:cs typeface="B Nazanin" panose="00000400000000000000" pitchFamily="2" charset="-78"/>
            </a:endParaRPr>
          </a:p>
        </p:txBody>
      </p:sp>
      <p:sp>
        <p:nvSpPr>
          <p:cNvPr id="3" name="Content Placeholder 2"/>
          <p:cNvSpPr>
            <a:spLocks noGrp="1"/>
          </p:cNvSpPr>
          <p:nvPr>
            <p:ph idx="1"/>
          </p:nvPr>
        </p:nvSpPr>
        <p:spPr>
          <a:xfrm>
            <a:off x="969817" y="1562389"/>
            <a:ext cx="10930445" cy="4771118"/>
          </a:xfrm>
        </p:spPr>
        <p:txBody>
          <a:bodyPr>
            <a:normAutofit/>
          </a:bodyPr>
          <a:lstStyle/>
          <a:p>
            <a:pPr marL="0" indent="0" algn="just" rtl="1">
              <a:lnSpc>
                <a:spcPct val="150000"/>
              </a:lnSpc>
              <a:buNone/>
            </a:pPr>
            <a:r>
              <a:rPr lang="fa-IR" sz="2000" dirty="0">
                <a:cs typeface="B Nazanin" panose="00000400000000000000" pitchFamily="2" charset="-78"/>
              </a:rPr>
              <a:t>یکی از مسائلی که از دیرباز، ذهن انسان را به خود مشغول نموده است روش مقابله با بلایای طبیعی از جمله زلزله می باشد. پدیده زلزله به دلیل تصادفی و غیر قابل پیش بینی بودن از جمله خطراتی بوده است که در دوره های مختلف خسارات جانی و مالی فراوانی برای بشریت به همراه داشته است. گزارش ها و روایات موجود بیانگر وقوع زلزله های بسیار مخرب در سراسر کشور و جهان می باشد که گاه منطقه ای را به طور کامل از صفحه نقشه جهان حذف نموده اند. زلزله های 10 شهریور 1341 در بوئین زهرا، 9 شهریور 1347 در دشت بیاض، 21 فروردین 1351 در قیرو کارزین و 5 دی 1382 در بم کرمان از این نوع وقایع می باشند. اساسی ترین روش مقابله با این پدیده ایمن سازی و مقاومسازی سازه ها می باشد به گونه ای که بتوانند در برابر نیروهای وارد بر سازه ها، اجزاء و اتصالات آنها به گونه ای طراحی می گردد تا مقاومت لازم را در برابر زلزله های احتمالی داشته باشد. برآورد این نیروها از طریق انجام تحلیل لرزه ای امکان پذیر است تا با مدلسازی نیروهای ناشی از زلزله بر سازه ها، تنش های به وجود آمده در اعضا محاسبه گردد و از این طریق طراحی لازم صورت می پذیرد.</a:t>
            </a:r>
            <a:endParaRPr lang="en-US" sz="2000" dirty="0">
              <a:cs typeface="B Nazanin" panose="00000400000000000000" pitchFamily="2" charset="-78"/>
            </a:endParaRPr>
          </a:p>
        </p:txBody>
      </p:sp>
      <p:sp>
        <p:nvSpPr>
          <p:cNvPr id="4" name="Slide Number Placeholder 3"/>
          <p:cNvSpPr>
            <a:spLocks noGrp="1"/>
          </p:cNvSpPr>
          <p:nvPr>
            <p:ph type="sldNum" sz="quarter" idx="12"/>
          </p:nvPr>
        </p:nvSpPr>
        <p:spPr/>
        <p:txBody>
          <a:bodyPr/>
          <a:lstStyle/>
          <a:p>
            <a:r>
              <a:rPr lang="fa-IR" dirty="0"/>
              <a:t>4/59</a:t>
            </a:r>
            <a:endParaRPr lang="en-US" dirty="0"/>
          </a:p>
        </p:txBody>
      </p:sp>
      <p:sp>
        <p:nvSpPr>
          <p:cNvPr id="6" name="TextBox 5">
            <a:extLst>
              <a:ext uri="{FF2B5EF4-FFF2-40B4-BE49-F238E27FC236}">
                <a16:creationId xmlns:a16="http://schemas.microsoft.com/office/drawing/2014/main" id="{56E014A5-213A-D00C-F4AC-A71FB2E2B701}"/>
              </a:ext>
            </a:extLst>
          </p:cNvPr>
          <p:cNvSpPr txBox="1"/>
          <p:nvPr/>
        </p:nvSpPr>
        <p:spPr>
          <a:xfrm>
            <a:off x="235333" y="6391306"/>
            <a:ext cx="2518786" cy="369332"/>
          </a:xfrm>
          <a:prstGeom prst="rect">
            <a:avLst/>
          </a:prstGeom>
          <a:noFill/>
          <a:ln>
            <a:solidFill>
              <a:schemeClr val="bg2"/>
            </a:solidFill>
          </a:ln>
        </p:spPr>
        <p:txBody>
          <a:bodyPr wrap="square">
            <a:spAutoFit/>
          </a:bodyPr>
          <a:lstStyle/>
          <a:p>
            <a:r>
              <a:rPr lang="en-US" sz="1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3"/>
              </a:rPr>
              <a:t>@civillAE</a:t>
            </a:r>
            <a:endParaRPr lang="en-US" dirty="0"/>
          </a:p>
        </p:txBody>
      </p:sp>
    </p:spTree>
    <p:extLst>
      <p:ext uri="{BB962C8B-B14F-4D97-AF65-F5344CB8AC3E}">
        <p14:creationId xmlns:p14="http://schemas.microsoft.com/office/powerpoint/2010/main" val="4839365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7381188" y="124691"/>
            <a:ext cx="4519074" cy="1325563"/>
          </a:xfrm>
        </p:spPr>
        <p:txBody>
          <a:bodyPr>
            <a:normAutofit/>
          </a:bodyPr>
          <a:lstStyle/>
          <a:p>
            <a:pPr algn="ctr" rtl="1"/>
            <a:r>
              <a:rPr lang="fa-IR" b="1" dirty="0">
                <a:solidFill>
                  <a:schemeClr val="tx1"/>
                </a:solidFill>
                <a:cs typeface="B Nazanin" panose="00000400000000000000" pitchFamily="2" charset="-78"/>
              </a:rPr>
              <a:t>تشریح روش تحقیق </a:t>
            </a:r>
            <a:endParaRPr lang="en-US" b="1" dirty="0">
              <a:solidFill>
                <a:schemeClr val="tx1"/>
              </a:solidFill>
              <a:cs typeface="B Nazanin" panose="00000400000000000000" pitchFamily="2" charset="-78"/>
            </a:endParaRPr>
          </a:p>
        </p:txBody>
      </p:sp>
      <p:sp>
        <p:nvSpPr>
          <p:cNvPr id="2" name="Slide Number Placeholder 1"/>
          <p:cNvSpPr>
            <a:spLocks noGrp="1"/>
          </p:cNvSpPr>
          <p:nvPr>
            <p:ph type="sldNum" sz="quarter" idx="12"/>
          </p:nvPr>
        </p:nvSpPr>
        <p:spPr/>
        <p:txBody>
          <a:bodyPr/>
          <a:lstStyle/>
          <a:p>
            <a:r>
              <a:rPr lang="fa-IR" dirty="0"/>
              <a:t>31/59</a:t>
            </a:r>
            <a:endParaRPr lang="en-US" dirty="0"/>
          </a:p>
        </p:txBody>
      </p:sp>
      <p:sp>
        <p:nvSpPr>
          <p:cNvPr id="13" name="TextBox 12">
            <a:extLst>
              <a:ext uri="{FF2B5EF4-FFF2-40B4-BE49-F238E27FC236}">
                <a16:creationId xmlns:a16="http://schemas.microsoft.com/office/drawing/2014/main" id="{BE0CF470-5E3E-4C75-9A6E-E6F5FCE72AB4}"/>
              </a:ext>
            </a:extLst>
          </p:cNvPr>
          <p:cNvSpPr txBox="1"/>
          <p:nvPr/>
        </p:nvSpPr>
        <p:spPr>
          <a:xfrm>
            <a:off x="1684256" y="5709571"/>
            <a:ext cx="2620652" cy="369332"/>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nchor="ctr" anchorCtr="1">
            <a:spAutoFit/>
          </a:bodyPr>
          <a:lstStyle/>
          <a:p>
            <a:pPr algn="ctr" rtl="1"/>
            <a:r>
              <a:rPr lang="fa-IR" dirty="0">
                <a:cs typeface="B Nazanin" panose="00000400000000000000" pitchFamily="2" charset="-78"/>
              </a:rPr>
              <a:t>مدل های مختلف نامنظمی 6 طبقه</a:t>
            </a:r>
            <a:endParaRPr lang="en-US" dirty="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3F061C55-6055-4737-997B-B29FFD4870DB}"/>
              </a:ext>
            </a:extLst>
          </p:cNvPr>
          <p:cNvSpPr txBox="1"/>
          <p:nvPr/>
        </p:nvSpPr>
        <p:spPr>
          <a:xfrm>
            <a:off x="7425179" y="6078903"/>
            <a:ext cx="2620652" cy="369332"/>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nchor="ctr" anchorCtr="1">
            <a:spAutoFit/>
          </a:bodyPr>
          <a:lstStyle/>
          <a:p>
            <a:pPr algn="ctr" rtl="1"/>
            <a:r>
              <a:rPr lang="fa-IR" dirty="0">
                <a:cs typeface="B Nazanin" panose="00000400000000000000" pitchFamily="2" charset="-78"/>
              </a:rPr>
              <a:t>مدل های مختلف نامنظمی 7 طبقه</a:t>
            </a:r>
            <a:endParaRPr lang="en-US" dirty="0">
              <a:latin typeface="Times New Roman" panose="02020603050405020304" pitchFamily="18" charset="0"/>
              <a:cs typeface="Times New Roman" panose="02020603050405020304" pitchFamily="18" charset="0"/>
            </a:endParaRPr>
          </a:p>
        </p:txBody>
      </p:sp>
      <p:pic>
        <p:nvPicPr>
          <p:cNvPr id="16" name="Picture 15">
            <a:extLst>
              <a:ext uri="{FF2B5EF4-FFF2-40B4-BE49-F238E27FC236}">
                <a16:creationId xmlns:a16="http://schemas.microsoft.com/office/drawing/2014/main" id="{6E01150E-FBFD-47C0-8A1E-962E59EEEADA}"/>
              </a:ext>
            </a:extLst>
          </p:cNvPr>
          <p:cNvPicPr/>
          <p:nvPr/>
        </p:nvPicPr>
        <p:blipFill>
          <a:blip r:embed="rId3"/>
          <a:stretch>
            <a:fillRect/>
          </a:stretch>
        </p:blipFill>
        <p:spPr>
          <a:xfrm>
            <a:off x="751892" y="1920249"/>
            <a:ext cx="5069840" cy="3564255"/>
          </a:xfrm>
          <a:prstGeom prst="rect">
            <a:avLst/>
          </a:prstGeom>
        </p:spPr>
      </p:pic>
      <p:pic>
        <p:nvPicPr>
          <p:cNvPr id="17" name="Picture 16">
            <a:extLst>
              <a:ext uri="{FF2B5EF4-FFF2-40B4-BE49-F238E27FC236}">
                <a16:creationId xmlns:a16="http://schemas.microsoft.com/office/drawing/2014/main" id="{2198C7E2-3A93-4424-B0F0-1F9ADFCB7783}"/>
              </a:ext>
            </a:extLst>
          </p:cNvPr>
          <p:cNvPicPr/>
          <p:nvPr/>
        </p:nvPicPr>
        <p:blipFill>
          <a:blip r:embed="rId4"/>
          <a:stretch>
            <a:fillRect/>
          </a:stretch>
        </p:blipFill>
        <p:spPr>
          <a:xfrm>
            <a:off x="6266625" y="1226987"/>
            <a:ext cx="4937760" cy="4667250"/>
          </a:xfrm>
          <a:prstGeom prst="rect">
            <a:avLst/>
          </a:prstGeom>
        </p:spPr>
      </p:pic>
      <p:sp>
        <p:nvSpPr>
          <p:cNvPr id="4" name="TextBox 3">
            <a:extLst>
              <a:ext uri="{FF2B5EF4-FFF2-40B4-BE49-F238E27FC236}">
                <a16:creationId xmlns:a16="http://schemas.microsoft.com/office/drawing/2014/main" id="{DB0E6641-9C18-1507-0824-79D53471F586}"/>
              </a:ext>
            </a:extLst>
          </p:cNvPr>
          <p:cNvSpPr txBox="1"/>
          <p:nvPr/>
        </p:nvSpPr>
        <p:spPr>
          <a:xfrm>
            <a:off x="235333" y="6391306"/>
            <a:ext cx="2518786" cy="369332"/>
          </a:xfrm>
          <a:prstGeom prst="rect">
            <a:avLst/>
          </a:prstGeom>
          <a:noFill/>
          <a:ln>
            <a:solidFill>
              <a:schemeClr val="bg2"/>
            </a:solidFill>
          </a:ln>
        </p:spPr>
        <p:txBody>
          <a:bodyPr wrap="square">
            <a:spAutoFit/>
          </a:bodyPr>
          <a:lstStyle/>
          <a:p>
            <a:r>
              <a:rPr lang="en-US" sz="1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5"/>
              </a:rPr>
              <a:t>@civillAE</a:t>
            </a:r>
            <a:endParaRPr lang="en-US" dirty="0"/>
          </a:p>
        </p:txBody>
      </p:sp>
    </p:spTree>
    <p:extLst>
      <p:ext uri="{BB962C8B-B14F-4D97-AF65-F5344CB8AC3E}">
        <p14:creationId xmlns:p14="http://schemas.microsoft.com/office/powerpoint/2010/main" val="42381564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7381188" y="124691"/>
            <a:ext cx="4519074" cy="1325563"/>
          </a:xfrm>
        </p:spPr>
        <p:txBody>
          <a:bodyPr>
            <a:normAutofit/>
          </a:bodyPr>
          <a:lstStyle/>
          <a:p>
            <a:pPr algn="ctr" rtl="1"/>
            <a:r>
              <a:rPr lang="fa-IR" b="1" dirty="0">
                <a:solidFill>
                  <a:schemeClr val="tx1"/>
                </a:solidFill>
                <a:cs typeface="B Nazanin" panose="00000400000000000000" pitchFamily="2" charset="-78"/>
              </a:rPr>
              <a:t>تشریح روش تحقیق </a:t>
            </a:r>
            <a:endParaRPr lang="en-US" b="1" dirty="0">
              <a:solidFill>
                <a:schemeClr val="tx1"/>
              </a:solidFill>
              <a:cs typeface="B Nazanin" panose="00000400000000000000" pitchFamily="2" charset="-78"/>
            </a:endParaRPr>
          </a:p>
        </p:txBody>
      </p:sp>
      <p:sp>
        <p:nvSpPr>
          <p:cNvPr id="2" name="Slide Number Placeholder 1"/>
          <p:cNvSpPr>
            <a:spLocks noGrp="1"/>
          </p:cNvSpPr>
          <p:nvPr>
            <p:ph type="sldNum" sz="quarter" idx="12"/>
          </p:nvPr>
        </p:nvSpPr>
        <p:spPr/>
        <p:txBody>
          <a:bodyPr/>
          <a:lstStyle/>
          <a:p>
            <a:r>
              <a:rPr lang="fa-IR" dirty="0"/>
              <a:t>32/59</a:t>
            </a:r>
            <a:endParaRPr lang="en-US" dirty="0"/>
          </a:p>
        </p:txBody>
      </p:sp>
      <p:sp>
        <p:nvSpPr>
          <p:cNvPr id="13" name="TextBox 12">
            <a:extLst>
              <a:ext uri="{FF2B5EF4-FFF2-40B4-BE49-F238E27FC236}">
                <a16:creationId xmlns:a16="http://schemas.microsoft.com/office/drawing/2014/main" id="{BE0CF470-5E3E-4C75-9A6E-E6F5FCE72AB4}"/>
              </a:ext>
            </a:extLst>
          </p:cNvPr>
          <p:cNvSpPr txBox="1"/>
          <p:nvPr/>
        </p:nvSpPr>
        <p:spPr>
          <a:xfrm>
            <a:off x="1637122" y="6169580"/>
            <a:ext cx="2620652" cy="369332"/>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nchor="ctr" anchorCtr="1">
            <a:spAutoFit/>
          </a:bodyPr>
          <a:lstStyle/>
          <a:p>
            <a:pPr algn="ctr" rtl="1"/>
            <a:r>
              <a:rPr lang="fa-IR" dirty="0">
                <a:cs typeface="B Nazanin" panose="00000400000000000000" pitchFamily="2" charset="-78"/>
              </a:rPr>
              <a:t>مدل های مختلف نامنظمی 8 طبقه</a:t>
            </a:r>
            <a:endParaRPr lang="en-US" dirty="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3F061C55-6055-4737-997B-B29FFD4870DB}"/>
              </a:ext>
            </a:extLst>
          </p:cNvPr>
          <p:cNvSpPr txBox="1"/>
          <p:nvPr/>
        </p:nvSpPr>
        <p:spPr>
          <a:xfrm>
            <a:off x="7425179" y="6078903"/>
            <a:ext cx="2620652" cy="369332"/>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nchor="ctr" anchorCtr="1">
            <a:spAutoFit/>
          </a:bodyPr>
          <a:lstStyle/>
          <a:p>
            <a:pPr algn="ctr" rtl="1"/>
            <a:r>
              <a:rPr lang="fa-IR" dirty="0">
                <a:cs typeface="B Nazanin" panose="00000400000000000000" pitchFamily="2" charset="-78"/>
              </a:rPr>
              <a:t>مدل های مختلف نامنظمی 9 طبقه</a:t>
            </a:r>
            <a:endParaRPr lang="en-US" dirty="0">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EDEF02B0-DEE9-4F6D-94B5-DCA5FF5F75F9}"/>
              </a:ext>
            </a:extLst>
          </p:cNvPr>
          <p:cNvPicPr/>
          <p:nvPr/>
        </p:nvPicPr>
        <p:blipFill>
          <a:blip r:embed="rId3"/>
          <a:stretch>
            <a:fillRect/>
          </a:stretch>
        </p:blipFill>
        <p:spPr>
          <a:xfrm>
            <a:off x="795194" y="1226987"/>
            <a:ext cx="4700634" cy="4667250"/>
          </a:xfrm>
          <a:prstGeom prst="rect">
            <a:avLst/>
          </a:prstGeom>
        </p:spPr>
      </p:pic>
      <p:pic>
        <p:nvPicPr>
          <p:cNvPr id="4" name="Picture 3">
            <a:extLst>
              <a:ext uri="{FF2B5EF4-FFF2-40B4-BE49-F238E27FC236}">
                <a16:creationId xmlns:a16="http://schemas.microsoft.com/office/drawing/2014/main" id="{D110740F-ACA6-4E4E-AA3B-C93DDE318B9D}"/>
              </a:ext>
            </a:extLst>
          </p:cNvPr>
          <p:cNvPicPr>
            <a:picLocks noChangeAspect="1"/>
          </p:cNvPicPr>
          <p:nvPr/>
        </p:nvPicPr>
        <p:blipFill>
          <a:blip r:embed="rId4"/>
          <a:stretch>
            <a:fillRect/>
          </a:stretch>
        </p:blipFill>
        <p:spPr>
          <a:xfrm>
            <a:off x="6502651" y="1226987"/>
            <a:ext cx="5045184" cy="4667250"/>
          </a:xfrm>
          <a:prstGeom prst="rect">
            <a:avLst/>
          </a:prstGeom>
        </p:spPr>
      </p:pic>
      <p:sp>
        <p:nvSpPr>
          <p:cNvPr id="5" name="TextBox 4">
            <a:extLst>
              <a:ext uri="{FF2B5EF4-FFF2-40B4-BE49-F238E27FC236}">
                <a16:creationId xmlns:a16="http://schemas.microsoft.com/office/drawing/2014/main" id="{EFFEFF41-8D4D-2026-62DD-C6C6F9DDF4BD}"/>
              </a:ext>
            </a:extLst>
          </p:cNvPr>
          <p:cNvSpPr txBox="1"/>
          <p:nvPr/>
        </p:nvSpPr>
        <p:spPr>
          <a:xfrm>
            <a:off x="235333" y="6391306"/>
            <a:ext cx="2518786" cy="369332"/>
          </a:xfrm>
          <a:prstGeom prst="rect">
            <a:avLst/>
          </a:prstGeom>
          <a:noFill/>
          <a:ln>
            <a:solidFill>
              <a:schemeClr val="bg2"/>
            </a:solidFill>
          </a:ln>
        </p:spPr>
        <p:txBody>
          <a:bodyPr wrap="square">
            <a:spAutoFit/>
          </a:bodyPr>
          <a:lstStyle/>
          <a:p>
            <a:r>
              <a:rPr lang="en-US" sz="1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5"/>
              </a:rPr>
              <a:t>@civillAE</a:t>
            </a:r>
            <a:endParaRPr lang="en-US" dirty="0"/>
          </a:p>
        </p:txBody>
      </p:sp>
    </p:spTree>
    <p:extLst>
      <p:ext uri="{BB962C8B-B14F-4D97-AF65-F5344CB8AC3E}">
        <p14:creationId xmlns:p14="http://schemas.microsoft.com/office/powerpoint/2010/main" val="42572571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7381188" y="124691"/>
            <a:ext cx="4519074" cy="1325563"/>
          </a:xfrm>
        </p:spPr>
        <p:txBody>
          <a:bodyPr>
            <a:normAutofit/>
          </a:bodyPr>
          <a:lstStyle/>
          <a:p>
            <a:pPr algn="ctr" rtl="1"/>
            <a:r>
              <a:rPr lang="fa-IR" b="1" dirty="0">
                <a:solidFill>
                  <a:schemeClr val="tx1"/>
                </a:solidFill>
                <a:cs typeface="B Nazanin" panose="00000400000000000000" pitchFamily="2" charset="-78"/>
              </a:rPr>
              <a:t>تشریح روش تحقیق </a:t>
            </a:r>
            <a:endParaRPr lang="en-US" b="1" dirty="0">
              <a:solidFill>
                <a:schemeClr val="tx1"/>
              </a:solidFill>
              <a:cs typeface="B Nazanin" panose="00000400000000000000" pitchFamily="2" charset="-78"/>
            </a:endParaRPr>
          </a:p>
        </p:txBody>
      </p:sp>
      <p:sp>
        <p:nvSpPr>
          <p:cNvPr id="2" name="Slide Number Placeholder 1"/>
          <p:cNvSpPr>
            <a:spLocks noGrp="1"/>
          </p:cNvSpPr>
          <p:nvPr>
            <p:ph type="sldNum" sz="quarter" idx="12"/>
          </p:nvPr>
        </p:nvSpPr>
        <p:spPr/>
        <p:txBody>
          <a:bodyPr/>
          <a:lstStyle/>
          <a:p>
            <a:r>
              <a:rPr lang="fa-IR" dirty="0"/>
              <a:t>33/59</a:t>
            </a:r>
            <a:endParaRPr lang="en-US" dirty="0"/>
          </a:p>
        </p:txBody>
      </p:sp>
      <p:sp>
        <p:nvSpPr>
          <p:cNvPr id="13" name="TextBox 12">
            <a:extLst>
              <a:ext uri="{FF2B5EF4-FFF2-40B4-BE49-F238E27FC236}">
                <a16:creationId xmlns:a16="http://schemas.microsoft.com/office/drawing/2014/main" id="{BE0CF470-5E3E-4C75-9A6E-E6F5FCE72AB4}"/>
              </a:ext>
            </a:extLst>
          </p:cNvPr>
          <p:cNvSpPr txBox="1"/>
          <p:nvPr/>
        </p:nvSpPr>
        <p:spPr>
          <a:xfrm>
            <a:off x="4270342" y="6197779"/>
            <a:ext cx="2814840" cy="369332"/>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nchor="ctr" anchorCtr="1">
            <a:spAutoFit/>
          </a:bodyPr>
          <a:lstStyle/>
          <a:p>
            <a:pPr algn="ctr" rtl="1"/>
            <a:r>
              <a:rPr lang="fa-IR" dirty="0">
                <a:cs typeface="B Nazanin" panose="00000400000000000000" pitchFamily="2" charset="-78"/>
              </a:rPr>
              <a:t>مدل های مختلف نامنظمی 10 طبقه</a:t>
            </a:r>
            <a:endParaRPr lang="en-US" dirty="0">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49087D27-D563-44E5-B3BD-16E99D576882}"/>
              </a:ext>
            </a:extLst>
          </p:cNvPr>
          <p:cNvPicPr/>
          <p:nvPr/>
        </p:nvPicPr>
        <p:blipFill>
          <a:blip r:embed="rId3"/>
          <a:stretch>
            <a:fillRect/>
          </a:stretch>
        </p:blipFill>
        <p:spPr>
          <a:xfrm>
            <a:off x="1081571" y="1051092"/>
            <a:ext cx="4693285" cy="4843145"/>
          </a:xfrm>
          <a:prstGeom prst="rect">
            <a:avLst/>
          </a:prstGeom>
        </p:spPr>
      </p:pic>
      <p:pic>
        <p:nvPicPr>
          <p:cNvPr id="11" name="Picture 10">
            <a:extLst>
              <a:ext uri="{FF2B5EF4-FFF2-40B4-BE49-F238E27FC236}">
                <a16:creationId xmlns:a16="http://schemas.microsoft.com/office/drawing/2014/main" id="{3D59A68E-634F-43AF-A9D1-4C4713CC3859}"/>
              </a:ext>
            </a:extLst>
          </p:cNvPr>
          <p:cNvPicPr/>
          <p:nvPr/>
        </p:nvPicPr>
        <p:blipFill>
          <a:blip r:embed="rId4"/>
          <a:stretch>
            <a:fillRect/>
          </a:stretch>
        </p:blipFill>
        <p:spPr>
          <a:xfrm>
            <a:off x="6717665" y="2123128"/>
            <a:ext cx="4636135" cy="3005455"/>
          </a:xfrm>
          <a:prstGeom prst="rect">
            <a:avLst/>
          </a:prstGeom>
        </p:spPr>
      </p:pic>
      <p:sp>
        <p:nvSpPr>
          <p:cNvPr id="4" name="TextBox 3">
            <a:extLst>
              <a:ext uri="{FF2B5EF4-FFF2-40B4-BE49-F238E27FC236}">
                <a16:creationId xmlns:a16="http://schemas.microsoft.com/office/drawing/2014/main" id="{F8319107-52A1-6534-BA76-20AD1DB080C8}"/>
              </a:ext>
            </a:extLst>
          </p:cNvPr>
          <p:cNvSpPr txBox="1"/>
          <p:nvPr/>
        </p:nvSpPr>
        <p:spPr>
          <a:xfrm>
            <a:off x="235333" y="6391306"/>
            <a:ext cx="2518786" cy="369332"/>
          </a:xfrm>
          <a:prstGeom prst="rect">
            <a:avLst/>
          </a:prstGeom>
          <a:noFill/>
          <a:ln>
            <a:solidFill>
              <a:schemeClr val="bg2"/>
            </a:solidFill>
          </a:ln>
        </p:spPr>
        <p:txBody>
          <a:bodyPr wrap="square">
            <a:spAutoFit/>
          </a:bodyPr>
          <a:lstStyle/>
          <a:p>
            <a:r>
              <a:rPr lang="en-US" sz="1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5"/>
              </a:rPr>
              <a:t>@civillAE</a:t>
            </a:r>
            <a:endParaRPr lang="en-US" dirty="0"/>
          </a:p>
        </p:txBody>
      </p:sp>
    </p:spTree>
    <p:extLst>
      <p:ext uri="{BB962C8B-B14F-4D97-AF65-F5344CB8AC3E}">
        <p14:creationId xmlns:p14="http://schemas.microsoft.com/office/powerpoint/2010/main" val="32906538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7381188" y="124691"/>
            <a:ext cx="4519074" cy="1325563"/>
          </a:xfrm>
        </p:spPr>
        <p:txBody>
          <a:bodyPr>
            <a:normAutofit/>
          </a:bodyPr>
          <a:lstStyle/>
          <a:p>
            <a:pPr algn="ctr" rtl="1"/>
            <a:r>
              <a:rPr lang="fa-IR" b="1" dirty="0">
                <a:solidFill>
                  <a:schemeClr val="tx1"/>
                </a:solidFill>
                <a:cs typeface="B Nazanin" panose="00000400000000000000" pitchFamily="2" charset="-78"/>
              </a:rPr>
              <a:t>تشریح روش تحقیق </a:t>
            </a:r>
            <a:endParaRPr lang="en-US" b="1" dirty="0">
              <a:solidFill>
                <a:schemeClr val="tx1"/>
              </a:solidFill>
              <a:cs typeface="B Nazanin" panose="00000400000000000000" pitchFamily="2" charset="-78"/>
            </a:endParaRPr>
          </a:p>
        </p:txBody>
      </p:sp>
      <p:sp>
        <p:nvSpPr>
          <p:cNvPr id="2" name="Slide Number Placeholder 1"/>
          <p:cNvSpPr>
            <a:spLocks noGrp="1"/>
          </p:cNvSpPr>
          <p:nvPr>
            <p:ph type="sldNum" sz="quarter" idx="12"/>
          </p:nvPr>
        </p:nvSpPr>
        <p:spPr/>
        <p:txBody>
          <a:bodyPr/>
          <a:lstStyle/>
          <a:p>
            <a:r>
              <a:rPr lang="fa-IR" dirty="0"/>
              <a:t>34/59</a:t>
            </a:r>
            <a:endParaRPr lang="en-US" dirty="0"/>
          </a:p>
        </p:txBody>
      </p:sp>
      <p:sp>
        <p:nvSpPr>
          <p:cNvPr id="13" name="TextBox 12">
            <a:extLst>
              <a:ext uri="{FF2B5EF4-FFF2-40B4-BE49-F238E27FC236}">
                <a16:creationId xmlns:a16="http://schemas.microsoft.com/office/drawing/2014/main" id="{BE0CF470-5E3E-4C75-9A6E-E6F5FCE72AB4}"/>
              </a:ext>
            </a:extLst>
          </p:cNvPr>
          <p:cNvSpPr txBox="1"/>
          <p:nvPr/>
        </p:nvSpPr>
        <p:spPr>
          <a:xfrm>
            <a:off x="4270342" y="6197779"/>
            <a:ext cx="2814840" cy="369332"/>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nchor="ctr" anchorCtr="1">
            <a:spAutoFit/>
          </a:bodyPr>
          <a:lstStyle/>
          <a:p>
            <a:pPr algn="ctr" rtl="1"/>
            <a:r>
              <a:rPr lang="fa-IR" dirty="0">
                <a:cs typeface="B Nazanin" panose="00000400000000000000" pitchFamily="2" charset="-78"/>
              </a:rPr>
              <a:t>مدل های مختلف نامنظمی 11 طبقه</a:t>
            </a:r>
            <a:endParaRPr lang="en-US" dirty="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32CE861A-D727-46DB-8696-822D15FA13A5}"/>
              </a:ext>
            </a:extLst>
          </p:cNvPr>
          <p:cNvPicPr/>
          <p:nvPr/>
        </p:nvPicPr>
        <p:blipFill>
          <a:blip r:embed="rId3"/>
          <a:stretch>
            <a:fillRect/>
          </a:stretch>
        </p:blipFill>
        <p:spPr>
          <a:xfrm>
            <a:off x="1023123" y="67863"/>
            <a:ext cx="4998720" cy="2293620"/>
          </a:xfrm>
          <a:prstGeom prst="rect">
            <a:avLst/>
          </a:prstGeom>
        </p:spPr>
      </p:pic>
      <p:pic>
        <p:nvPicPr>
          <p:cNvPr id="9" name="Picture 8">
            <a:extLst>
              <a:ext uri="{FF2B5EF4-FFF2-40B4-BE49-F238E27FC236}">
                <a16:creationId xmlns:a16="http://schemas.microsoft.com/office/drawing/2014/main" id="{F393F20C-56C4-44AB-B16D-7094EB718517}"/>
              </a:ext>
            </a:extLst>
          </p:cNvPr>
          <p:cNvPicPr/>
          <p:nvPr/>
        </p:nvPicPr>
        <p:blipFill>
          <a:blip r:embed="rId4"/>
          <a:stretch>
            <a:fillRect/>
          </a:stretch>
        </p:blipFill>
        <p:spPr>
          <a:xfrm>
            <a:off x="999628" y="2442948"/>
            <a:ext cx="5022215" cy="1194435"/>
          </a:xfrm>
          <a:prstGeom prst="rect">
            <a:avLst/>
          </a:prstGeom>
        </p:spPr>
      </p:pic>
      <p:pic>
        <p:nvPicPr>
          <p:cNvPr id="12" name="Picture 11">
            <a:extLst>
              <a:ext uri="{FF2B5EF4-FFF2-40B4-BE49-F238E27FC236}">
                <a16:creationId xmlns:a16="http://schemas.microsoft.com/office/drawing/2014/main" id="{AA251A1B-0404-48EE-A02F-A6758F50175B}"/>
              </a:ext>
            </a:extLst>
          </p:cNvPr>
          <p:cNvPicPr/>
          <p:nvPr/>
        </p:nvPicPr>
        <p:blipFill>
          <a:blip r:embed="rId5"/>
          <a:stretch>
            <a:fillRect/>
          </a:stretch>
        </p:blipFill>
        <p:spPr>
          <a:xfrm>
            <a:off x="999628" y="3756194"/>
            <a:ext cx="4998720" cy="1091565"/>
          </a:xfrm>
          <a:prstGeom prst="rect">
            <a:avLst/>
          </a:prstGeom>
        </p:spPr>
      </p:pic>
      <p:pic>
        <p:nvPicPr>
          <p:cNvPr id="14" name="Picture 13">
            <a:extLst>
              <a:ext uri="{FF2B5EF4-FFF2-40B4-BE49-F238E27FC236}">
                <a16:creationId xmlns:a16="http://schemas.microsoft.com/office/drawing/2014/main" id="{122F24F6-269B-4FC8-B694-0099053A45FD}"/>
              </a:ext>
            </a:extLst>
          </p:cNvPr>
          <p:cNvPicPr/>
          <p:nvPr/>
        </p:nvPicPr>
        <p:blipFill rotWithShape="1">
          <a:blip r:embed="rId6"/>
          <a:srcRect t="3318"/>
          <a:stretch/>
        </p:blipFill>
        <p:spPr bwMode="auto">
          <a:xfrm>
            <a:off x="999628" y="4966570"/>
            <a:ext cx="5022215" cy="1109980"/>
          </a:xfrm>
          <a:prstGeom prst="rect">
            <a:avLst/>
          </a:prstGeom>
          <a:ln>
            <a:noFill/>
          </a:ln>
          <a:extLst>
            <a:ext uri="{53640926-AAD7-44D8-BBD7-CCE9431645EC}">
              <a14:shadowObscured xmlns:a14="http://schemas.microsoft.com/office/drawing/2010/main"/>
            </a:ext>
          </a:extLst>
        </p:spPr>
      </p:pic>
      <p:pic>
        <p:nvPicPr>
          <p:cNvPr id="15" name="Picture 14">
            <a:extLst>
              <a:ext uri="{FF2B5EF4-FFF2-40B4-BE49-F238E27FC236}">
                <a16:creationId xmlns:a16="http://schemas.microsoft.com/office/drawing/2014/main" id="{9807D5E0-7E16-4997-BF63-214F0DB9D3BB}"/>
              </a:ext>
            </a:extLst>
          </p:cNvPr>
          <p:cNvPicPr/>
          <p:nvPr/>
        </p:nvPicPr>
        <p:blipFill>
          <a:blip r:embed="rId7"/>
          <a:stretch>
            <a:fillRect/>
          </a:stretch>
        </p:blipFill>
        <p:spPr>
          <a:xfrm>
            <a:off x="6607335" y="1450254"/>
            <a:ext cx="4907915" cy="1063625"/>
          </a:xfrm>
          <a:prstGeom prst="rect">
            <a:avLst/>
          </a:prstGeom>
        </p:spPr>
      </p:pic>
      <p:pic>
        <p:nvPicPr>
          <p:cNvPr id="4" name="Picture 3">
            <a:extLst>
              <a:ext uri="{FF2B5EF4-FFF2-40B4-BE49-F238E27FC236}">
                <a16:creationId xmlns:a16="http://schemas.microsoft.com/office/drawing/2014/main" id="{939E019D-67C7-412B-B423-5FFCA3EF5779}"/>
              </a:ext>
            </a:extLst>
          </p:cNvPr>
          <p:cNvPicPr>
            <a:picLocks noChangeAspect="1"/>
          </p:cNvPicPr>
          <p:nvPr/>
        </p:nvPicPr>
        <p:blipFill>
          <a:blip r:embed="rId8"/>
          <a:stretch>
            <a:fillRect/>
          </a:stretch>
        </p:blipFill>
        <p:spPr>
          <a:xfrm>
            <a:off x="6607334" y="2442948"/>
            <a:ext cx="5292927" cy="3642676"/>
          </a:xfrm>
          <a:prstGeom prst="rect">
            <a:avLst/>
          </a:prstGeom>
        </p:spPr>
      </p:pic>
      <p:sp>
        <p:nvSpPr>
          <p:cNvPr id="5" name="TextBox 4">
            <a:extLst>
              <a:ext uri="{FF2B5EF4-FFF2-40B4-BE49-F238E27FC236}">
                <a16:creationId xmlns:a16="http://schemas.microsoft.com/office/drawing/2014/main" id="{46DF66A1-EFFF-9047-4D8B-59431FF327D5}"/>
              </a:ext>
            </a:extLst>
          </p:cNvPr>
          <p:cNvSpPr txBox="1"/>
          <p:nvPr/>
        </p:nvSpPr>
        <p:spPr>
          <a:xfrm>
            <a:off x="235333" y="6391306"/>
            <a:ext cx="2518786" cy="369332"/>
          </a:xfrm>
          <a:prstGeom prst="rect">
            <a:avLst/>
          </a:prstGeom>
          <a:noFill/>
          <a:ln>
            <a:solidFill>
              <a:schemeClr val="bg2"/>
            </a:solidFill>
          </a:ln>
        </p:spPr>
        <p:txBody>
          <a:bodyPr wrap="square">
            <a:spAutoFit/>
          </a:bodyPr>
          <a:lstStyle/>
          <a:p>
            <a:r>
              <a:rPr lang="en-US" sz="1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9"/>
              </a:rPr>
              <a:t>@civillAE</a:t>
            </a:r>
            <a:endParaRPr lang="en-US" dirty="0"/>
          </a:p>
        </p:txBody>
      </p:sp>
    </p:spTree>
    <p:extLst>
      <p:ext uri="{BB962C8B-B14F-4D97-AF65-F5344CB8AC3E}">
        <p14:creationId xmlns:p14="http://schemas.microsoft.com/office/powerpoint/2010/main" val="5158742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7381188" y="124691"/>
            <a:ext cx="4519074" cy="1325563"/>
          </a:xfrm>
        </p:spPr>
        <p:txBody>
          <a:bodyPr>
            <a:normAutofit/>
          </a:bodyPr>
          <a:lstStyle/>
          <a:p>
            <a:pPr algn="ctr" rtl="1"/>
            <a:r>
              <a:rPr lang="fa-IR" b="1" dirty="0">
                <a:solidFill>
                  <a:schemeClr val="tx1"/>
                </a:solidFill>
                <a:cs typeface="B Nazanin" panose="00000400000000000000" pitchFamily="2" charset="-78"/>
              </a:rPr>
              <a:t>تشریح روش تحقیق </a:t>
            </a:r>
            <a:endParaRPr lang="en-US" b="1" dirty="0">
              <a:solidFill>
                <a:schemeClr val="tx1"/>
              </a:solidFill>
              <a:cs typeface="B Nazanin" panose="00000400000000000000" pitchFamily="2" charset="-78"/>
            </a:endParaRPr>
          </a:p>
        </p:txBody>
      </p:sp>
      <p:sp>
        <p:nvSpPr>
          <p:cNvPr id="2" name="Slide Number Placeholder 1"/>
          <p:cNvSpPr>
            <a:spLocks noGrp="1"/>
          </p:cNvSpPr>
          <p:nvPr>
            <p:ph type="sldNum" sz="quarter" idx="12"/>
          </p:nvPr>
        </p:nvSpPr>
        <p:spPr/>
        <p:txBody>
          <a:bodyPr/>
          <a:lstStyle/>
          <a:p>
            <a:r>
              <a:rPr lang="fa-IR" dirty="0"/>
              <a:t>35/59</a:t>
            </a:r>
            <a:endParaRPr lang="en-US" dirty="0"/>
          </a:p>
        </p:txBody>
      </p:sp>
      <p:sp>
        <p:nvSpPr>
          <p:cNvPr id="13" name="TextBox 12">
            <a:extLst>
              <a:ext uri="{FF2B5EF4-FFF2-40B4-BE49-F238E27FC236}">
                <a16:creationId xmlns:a16="http://schemas.microsoft.com/office/drawing/2014/main" id="{BE0CF470-5E3E-4C75-9A6E-E6F5FCE72AB4}"/>
              </a:ext>
            </a:extLst>
          </p:cNvPr>
          <p:cNvSpPr txBox="1"/>
          <p:nvPr/>
        </p:nvSpPr>
        <p:spPr>
          <a:xfrm>
            <a:off x="4270342" y="6197779"/>
            <a:ext cx="2814840" cy="369332"/>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nchor="ctr" anchorCtr="1">
            <a:spAutoFit/>
          </a:bodyPr>
          <a:lstStyle/>
          <a:p>
            <a:pPr algn="ctr" rtl="1"/>
            <a:r>
              <a:rPr lang="fa-IR" dirty="0">
                <a:cs typeface="B Nazanin" panose="00000400000000000000" pitchFamily="2" charset="-78"/>
              </a:rPr>
              <a:t>مدل های مختلف نامنظمی 12 طبقه</a:t>
            </a:r>
            <a:endParaRPr lang="en-US" dirty="0">
              <a:latin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a16="http://schemas.microsoft.com/office/drawing/2014/main" id="{C922C1D0-E880-4B11-AF19-C12EB57E493C}"/>
              </a:ext>
            </a:extLst>
          </p:cNvPr>
          <p:cNvPicPr/>
          <p:nvPr/>
        </p:nvPicPr>
        <p:blipFill>
          <a:blip r:embed="rId3"/>
          <a:stretch>
            <a:fillRect/>
          </a:stretch>
        </p:blipFill>
        <p:spPr>
          <a:xfrm>
            <a:off x="1226322" y="192512"/>
            <a:ext cx="4592320" cy="3343275"/>
          </a:xfrm>
          <a:prstGeom prst="rect">
            <a:avLst/>
          </a:prstGeom>
        </p:spPr>
      </p:pic>
      <p:pic>
        <p:nvPicPr>
          <p:cNvPr id="16" name="Picture 15">
            <a:extLst>
              <a:ext uri="{FF2B5EF4-FFF2-40B4-BE49-F238E27FC236}">
                <a16:creationId xmlns:a16="http://schemas.microsoft.com/office/drawing/2014/main" id="{3EB02919-6169-4A7A-B551-4BAC3A93FA91}"/>
              </a:ext>
            </a:extLst>
          </p:cNvPr>
          <p:cNvPicPr/>
          <p:nvPr/>
        </p:nvPicPr>
        <p:blipFill>
          <a:blip r:embed="rId4"/>
          <a:stretch>
            <a:fillRect/>
          </a:stretch>
        </p:blipFill>
        <p:spPr>
          <a:xfrm>
            <a:off x="6096000" y="1325250"/>
            <a:ext cx="4631055" cy="4533900"/>
          </a:xfrm>
          <a:prstGeom prst="rect">
            <a:avLst/>
          </a:prstGeom>
        </p:spPr>
      </p:pic>
      <p:pic>
        <p:nvPicPr>
          <p:cNvPr id="17" name="Picture 16">
            <a:extLst>
              <a:ext uri="{FF2B5EF4-FFF2-40B4-BE49-F238E27FC236}">
                <a16:creationId xmlns:a16="http://schemas.microsoft.com/office/drawing/2014/main" id="{571EE29F-375B-418B-82DD-EADC002D1CCD}"/>
              </a:ext>
            </a:extLst>
          </p:cNvPr>
          <p:cNvPicPr/>
          <p:nvPr/>
        </p:nvPicPr>
        <p:blipFill>
          <a:blip r:embed="rId5"/>
          <a:stretch>
            <a:fillRect/>
          </a:stretch>
        </p:blipFill>
        <p:spPr>
          <a:xfrm>
            <a:off x="1219716" y="3736345"/>
            <a:ext cx="4598926" cy="2122805"/>
          </a:xfrm>
          <a:prstGeom prst="rect">
            <a:avLst/>
          </a:prstGeom>
        </p:spPr>
      </p:pic>
      <p:sp>
        <p:nvSpPr>
          <p:cNvPr id="4" name="TextBox 3">
            <a:extLst>
              <a:ext uri="{FF2B5EF4-FFF2-40B4-BE49-F238E27FC236}">
                <a16:creationId xmlns:a16="http://schemas.microsoft.com/office/drawing/2014/main" id="{4B702B0A-0F7F-F752-5C22-33443523BF39}"/>
              </a:ext>
            </a:extLst>
          </p:cNvPr>
          <p:cNvSpPr txBox="1"/>
          <p:nvPr/>
        </p:nvSpPr>
        <p:spPr>
          <a:xfrm>
            <a:off x="235333" y="6391306"/>
            <a:ext cx="2518786" cy="369332"/>
          </a:xfrm>
          <a:prstGeom prst="rect">
            <a:avLst/>
          </a:prstGeom>
          <a:noFill/>
          <a:ln>
            <a:solidFill>
              <a:schemeClr val="bg2"/>
            </a:solidFill>
          </a:ln>
        </p:spPr>
        <p:txBody>
          <a:bodyPr wrap="square">
            <a:spAutoFit/>
          </a:bodyPr>
          <a:lstStyle/>
          <a:p>
            <a:r>
              <a:rPr lang="en-US" sz="1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6"/>
              </a:rPr>
              <a:t>@civillAE</a:t>
            </a:r>
            <a:endParaRPr lang="en-US" dirty="0"/>
          </a:p>
        </p:txBody>
      </p:sp>
    </p:spTree>
    <p:extLst>
      <p:ext uri="{BB962C8B-B14F-4D97-AF65-F5344CB8AC3E}">
        <p14:creationId xmlns:p14="http://schemas.microsoft.com/office/powerpoint/2010/main" val="29466797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7381188" y="124691"/>
            <a:ext cx="4519074" cy="1325563"/>
          </a:xfrm>
        </p:spPr>
        <p:txBody>
          <a:bodyPr>
            <a:normAutofit/>
          </a:bodyPr>
          <a:lstStyle/>
          <a:p>
            <a:pPr algn="ctr" rtl="1"/>
            <a:r>
              <a:rPr lang="fa-IR" b="1" dirty="0">
                <a:solidFill>
                  <a:schemeClr val="tx1"/>
                </a:solidFill>
                <a:cs typeface="B Nazanin" panose="00000400000000000000" pitchFamily="2" charset="-78"/>
              </a:rPr>
              <a:t>تشریح روش تحقیق </a:t>
            </a:r>
            <a:endParaRPr lang="en-US" b="1" dirty="0">
              <a:solidFill>
                <a:schemeClr val="tx1"/>
              </a:solidFill>
              <a:cs typeface="B Nazanin" panose="00000400000000000000" pitchFamily="2" charset="-78"/>
            </a:endParaRPr>
          </a:p>
        </p:txBody>
      </p:sp>
      <p:sp>
        <p:nvSpPr>
          <p:cNvPr id="2" name="Slide Number Placeholder 1"/>
          <p:cNvSpPr>
            <a:spLocks noGrp="1"/>
          </p:cNvSpPr>
          <p:nvPr>
            <p:ph type="sldNum" sz="quarter" idx="12"/>
          </p:nvPr>
        </p:nvSpPr>
        <p:spPr/>
        <p:txBody>
          <a:bodyPr/>
          <a:lstStyle/>
          <a:p>
            <a:r>
              <a:rPr lang="fa-IR" dirty="0"/>
              <a:t>36/59</a:t>
            </a:r>
            <a:endParaRPr lang="en-US" dirty="0"/>
          </a:p>
        </p:txBody>
      </p:sp>
      <p:sp>
        <p:nvSpPr>
          <p:cNvPr id="13" name="TextBox 12">
            <a:extLst>
              <a:ext uri="{FF2B5EF4-FFF2-40B4-BE49-F238E27FC236}">
                <a16:creationId xmlns:a16="http://schemas.microsoft.com/office/drawing/2014/main" id="{BE0CF470-5E3E-4C75-9A6E-E6F5FCE72AB4}"/>
              </a:ext>
            </a:extLst>
          </p:cNvPr>
          <p:cNvSpPr txBox="1"/>
          <p:nvPr/>
        </p:nvSpPr>
        <p:spPr>
          <a:xfrm>
            <a:off x="4270342" y="6339345"/>
            <a:ext cx="2814840" cy="369332"/>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nchor="ctr" anchorCtr="1">
            <a:spAutoFit/>
          </a:bodyPr>
          <a:lstStyle/>
          <a:p>
            <a:pPr algn="ctr" rtl="1"/>
            <a:r>
              <a:rPr lang="fa-IR" dirty="0">
                <a:cs typeface="B Nazanin" panose="00000400000000000000" pitchFamily="2" charset="-78"/>
              </a:rPr>
              <a:t>مدل های مختلف نامنظمی 13 طبقه</a:t>
            </a:r>
            <a:endParaRPr lang="en-US" dirty="0">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FFA7F4B3-1712-4A2E-989B-8858252C3F3B}"/>
              </a:ext>
            </a:extLst>
          </p:cNvPr>
          <p:cNvPicPr/>
          <p:nvPr/>
        </p:nvPicPr>
        <p:blipFill>
          <a:blip r:embed="rId3"/>
          <a:stretch>
            <a:fillRect/>
          </a:stretch>
        </p:blipFill>
        <p:spPr>
          <a:xfrm>
            <a:off x="873987" y="124691"/>
            <a:ext cx="4803775" cy="3947688"/>
          </a:xfrm>
          <a:prstGeom prst="rect">
            <a:avLst/>
          </a:prstGeom>
        </p:spPr>
      </p:pic>
      <p:pic>
        <p:nvPicPr>
          <p:cNvPr id="10" name="Picture 9">
            <a:extLst>
              <a:ext uri="{FF2B5EF4-FFF2-40B4-BE49-F238E27FC236}">
                <a16:creationId xmlns:a16="http://schemas.microsoft.com/office/drawing/2014/main" id="{142BEF61-7EF9-4278-A3E2-9CB360FBBA4D}"/>
              </a:ext>
            </a:extLst>
          </p:cNvPr>
          <p:cNvPicPr/>
          <p:nvPr/>
        </p:nvPicPr>
        <p:blipFill>
          <a:blip r:embed="rId4"/>
          <a:stretch>
            <a:fillRect/>
          </a:stretch>
        </p:blipFill>
        <p:spPr>
          <a:xfrm>
            <a:off x="6779535" y="1079907"/>
            <a:ext cx="4798060" cy="5005070"/>
          </a:xfrm>
          <a:prstGeom prst="rect">
            <a:avLst/>
          </a:prstGeom>
        </p:spPr>
      </p:pic>
      <p:pic>
        <p:nvPicPr>
          <p:cNvPr id="12" name="Picture 11">
            <a:extLst>
              <a:ext uri="{FF2B5EF4-FFF2-40B4-BE49-F238E27FC236}">
                <a16:creationId xmlns:a16="http://schemas.microsoft.com/office/drawing/2014/main" id="{7587E598-7223-4173-BF05-D0A83C41084D}"/>
              </a:ext>
            </a:extLst>
          </p:cNvPr>
          <p:cNvPicPr/>
          <p:nvPr/>
        </p:nvPicPr>
        <p:blipFill>
          <a:blip r:embed="rId5"/>
          <a:stretch>
            <a:fillRect/>
          </a:stretch>
        </p:blipFill>
        <p:spPr>
          <a:xfrm>
            <a:off x="885334" y="4136794"/>
            <a:ext cx="4792428" cy="1948183"/>
          </a:xfrm>
          <a:prstGeom prst="rect">
            <a:avLst/>
          </a:prstGeom>
        </p:spPr>
      </p:pic>
      <p:sp>
        <p:nvSpPr>
          <p:cNvPr id="3" name="Footer Placeholder 2">
            <a:extLst>
              <a:ext uri="{FF2B5EF4-FFF2-40B4-BE49-F238E27FC236}">
                <a16:creationId xmlns:a16="http://schemas.microsoft.com/office/drawing/2014/main" id="{BA0F53CC-B312-6B39-7CC8-50EF4DA5A017}"/>
              </a:ext>
            </a:extLst>
          </p:cNvPr>
          <p:cNvSpPr>
            <a:spLocks noGrp="1"/>
          </p:cNvSpPr>
          <p:nvPr>
            <p:ph type="ftr" sz="quarter" idx="11"/>
          </p:nvPr>
        </p:nvSpPr>
        <p:spPr/>
        <p:txBody>
          <a:bodyPr/>
          <a:lstStyle/>
          <a:p>
            <a:r>
              <a:rPr lang="en-US"/>
              <a:t>@civillAE</a:t>
            </a:r>
            <a:r>
              <a:rPr lang="fa-IR"/>
              <a:t>کانال آموزش های مهندسی عمران            </a:t>
            </a:r>
            <a:endParaRPr lang="en-US" dirty="0"/>
          </a:p>
        </p:txBody>
      </p:sp>
      <p:sp>
        <p:nvSpPr>
          <p:cNvPr id="4" name="TextBox 3">
            <a:extLst>
              <a:ext uri="{FF2B5EF4-FFF2-40B4-BE49-F238E27FC236}">
                <a16:creationId xmlns:a16="http://schemas.microsoft.com/office/drawing/2014/main" id="{A64CBBD3-2F4E-29F6-32F3-E1E10FEE1935}"/>
              </a:ext>
            </a:extLst>
          </p:cNvPr>
          <p:cNvSpPr txBox="1"/>
          <p:nvPr/>
        </p:nvSpPr>
        <p:spPr>
          <a:xfrm>
            <a:off x="235333" y="6391306"/>
            <a:ext cx="2518786" cy="369332"/>
          </a:xfrm>
          <a:prstGeom prst="rect">
            <a:avLst/>
          </a:prstGeom>
          <a:noFill/>
          <a:ln>
            <a:solidFill>
              <a:schemeClr val="bg2"/>
            </a:solidFill>
          </a:ln>
        </p:spPr>
        <p:txBody>
          <a:bodyPr wrap="square">
            <a:spAutoFit/>
          </a:bodyPr>
          <a:lstStyle/>
          <a:p>
            <a:r>
              <a:rPr lang="en-US" sz="1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6"/>
              </a:rPr>
              <a:t>@civillAE</a:t>
            </a:r>
            <a:endParaRPr lang="en-US" dirty="0"/>
          </a:p>
        </p:txBody>
      </p:sp>
    </p:spTree>
    <p:extLst>
      <p:ext uri="{BB962C8B-B14F-4D97-AF65-F5344CB8AC3E}">
        <p14:creationId xmlns:p14="http://schemas.microsoft.com/office/powerpoint/2010/main" val="2660603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7381188" y="124691"/>
            <a:ext cx="4519074" cy="1325563"/>
          </a:xfrm>
        </p:spPr>
        <p:txBody>
          <a:bodyPr>
            <a:normAutofit/>
          </a:bodyPr>
          <a:lstStyle/>
          <a:p>
            <a:pPr algn="ctr" rtl="1"/>
            <a:r>
              <a:rPr lang="fa-IR" b="1" dirty="0">
                <a:solidFill>
                  <a:schemeClr val="tx1"/>
                </a:solidFill>
                <a:cs typeface="B Nazanin" panose="00000400000000000000" pitchFamily="2" charset="-78"/>
              </a:rPr>
              <a:t>تشریح روش تحقیق </a:t>
            </a:r>
            <a:endParaRPr lang="en-US" b="1" dirty="0">
              <a:solidFill>
                <a:schemeClr val="tx1"/>
              </a:solidFill>
              <a:cs typeface="B Nazanin" panose="00000400000000000000" pitchFamily="2" charset="-78"/>
            </a:endParaRPr>
          </a:p>
        </p:txBody>
      </p:sp>
      <p:sp>
        <p:nvSpPr>
          <p:cNvPr id="2" name="Slide Number Placeholder 1"/>
          <p:cNvSpPr>
            <a:spLocks noGrp="1"/>
          </p:cNvSpPr>
          <p:nvPr>
            <p:ph type="sldNum" sz="quarter" idx="12"/>
          </p:nvPr>
        </p:nvSpPr>
        <p:spPr/>
        <p:txBody>
          <a:bodyPr/>
          <a:lstStyle/>
          <a:p>
            <a:r>
              <a:rPr lang="fa-IR" dirty="0"/>
              <a:t>37/59</a:t>
            </a:r>
            <a:endParaRPr lang="en-US" dirty="0"/>
          </a:p>
        </p:txBody>
      </p:sp>
      <p:sp>
        <p:nvSpPr>
          <p:cNvPr id="13" name="TextBox 12">
            <a:extLst>
              <a:ext uri="{FF2B5EF4-FFF2-40B4-BE49-F238E27FC236}">
                <a16:creationId xmlns:a16="http://schemas.microsoft.com/office/drawing/2014/main" id="{BE0CF470-5E3E-4C75-9A6E-E6F5FCE72AB4}"/>
              </a:ext>
            </a:extLst>
          </p:cNvPr>
          <p:cNvSpPr txBox="1"/>
          <p:nvPr/>
        </p:nvSpPr>
        <p:spPr>
          <a:xfrm>
            <a:off x="4270342" y="6339345"/>
            <a:ext cx="2814840" cy="369332"/>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nchor="ctr" anchorCtr="1">
            <a:spAutoFit/>
          </a:bodyPr>
          <a:lstStyle/>
          <a:p>
            <a:pPr algn="ctr" rtl="1"/>
            <a:r>
              <a:rPr lang="fa-IR" dirty="0">
                <a:cs typeface="B Nazanin" panose="00000400000000000000" pitchFamily="2" charset="-78"/>
              </a:rPr>
              <a:t>مدل های مختلف نامنظمی 14 طبقه</a:t>
            </a:r>
            <a:endParaRPr lang="en-US" dirty="0">
              <a:latin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a16="http://schemas.microsoft.com/office/drawing/2014/main" id="{C91BBDA5-CBCD-43C7-BB0E-71AFC3C11A7F}"/>
              </a:ext>
            </a:extLst>
          </p:cNvPr>
          <p:cNvPicPr/>
          <p:nvPr/>
        </p:nvPicPr>
        <p:blipFill>
          <a:blip r:embed="rId3"/>
          <a:stretch>
            <a:fillRect/>
          </a:stretch>
        </p:blipFill>
        <p:spPr>
          <a:xfrm>
            <a:off x="1083945" y="1259772"/>
            <a:ext cx="5012055" cy="3443140"/>
          </a:xfrm>
          <a:prstGeom prst="rect">
            <a:avLst/>
          </a:prstGeom>
        </p:spPr>
      </p:pic>
      <p:pic>
        <p:nvPicPr>
          <p:cNvPr id="14" name="Picture 13">
            <a:extLst>
              <a:ext uri="{FF2B5EF4-FFF2-40B4-BE49-F238E27FC236}">
                <a16:creationId xmlns:a16="http://schemas.microsoft.com/office/drawing/2014/main" id="{FF4CB33F-7C6F-4D09-A926-AE1ABFAC1CA0}"/>
              </a:ext>
            </a:extLst>
          </p:cNvPr>
          <p:cNvPicPr/>
          <p:nvPr/>
        </p:nvPicPr>
        <p:blipFill>
          <a:blip r:embed="rId4"/>
          <a:stretch>
            <a:fillRect/>
          </a:stretch>
        </p:blipFill>
        <p:spPr>
          <a:xfrm>
            <a:off x="6928973" y="1259772"/>
            <a:ext cx="4763135" cy="1924131"/>
          </a:xfrm>
          <a:prstGeom prst="rect">
            <a:avLst/>
          </a:prstGeom>
        </p:spPr>
      </p:pic>
      <p:pic>
        <p:nvPicPr>
          <p:cNvPr id="15" name="Picture 14">
            <a:extLst>
              <a:ext uri="{FF2B5EF4-FFF2-40B4-BE49-F238E27FC236}">
                <a16:creationId xmlns:a16="http://schemas.microsoft.com/office/drawing/2014/main" id="{EA5BCB6E-F882-49CD-ACF5-629A90CD8577}"/>
              </a:ext>
            </a:extLst>
          </p:cNvPr>
          <p:cNvPicPr/>
          <p:nvPr/>
        </p:nvPicPr>
        <p:blipFill>
          <a:blip r:embed="rId5"/>
          <a:stretch>
            <a:fillRect/>
          </a:stretch>
        </p:blipFill>
        <p:spPr>
          <a:xfrm>
            <a:off x="6928973" y="3311935"/>
            <a:ext cx="4815840" cy="2916383"/>
          </a:xfrm>
          <a:prstGeom prst="rect">
            <a:avLst/>
          </a:prstGeom>
        </p:spPr>
      </p:pic>
      <p:pic>
        <p:nvPicPr>
          <p:cNvPr id="16" name="Picture 15">
            <a:extLst>
              <a:ext uri="{FF2B5EF4-FFF2-40B4-BE49-F238E27FC236}">
                <a16:creationId xmlns:a16="http://schemas.microsoft.com/office/drawing/2014/main" id="{3B5A381E-89A7-4794-910A-8DD31FB811F9}"/>
              </a:ext>
            </a:extLst>
          </p:cNvPr>
          <p:cNvPicPr/>
          <p:nvPr/>
        </p:nvPicPr>
        <p:blipFill>
          <a:blip r:embed="rId6"/>
          <a:stretch>
            <a:fillRect/>
          </a:stretch>
        </p:blipFill>
        <p:spPr>
          <a:xfrm>
            <a:off x="1083946" y="4848463"/>
            <a:ext cx="5012054" cy="1379855"/>
          </a:xfrm>
          <a:prstGeom prst="rect">
            <a:avLst/>
          </a:prstGeom>
        </p:spPr>
      </p:pic>
      <p:sp>
        <p:nvSpPr>
          <p:cNvPr id="4" name="TextBox 3">
            <a:extLst>
              <a:ext uri="{FF2B5EF4-FFF2-40B4-BE49-F238E27FC236}">
                <a16:creationId xmlns:a16="http://schemas.microsoft.com/office/drawing/2014/main" id="{79442C6F-31DC-74DA-BB49-AD74F2FD6069}"/>
              </a:ext>
            </a:extLst>
          </p:cNvPr>
          <p:cNvSpPr txBox="1"/>
          <p:nvPr/>
        </p:nvSpPr>
        <p:spPr>
          <a:xfrm>
            <a:off x="235333" y="6391306"/>
            <a:ext cx="2518786" cy="369332"/>
          </a:xfrm>
          <a:prstGeom prst="rect">
            <a:avLst/>
          </a:prstGeom>
          <a:noFill/>
          <a:ln>
            <a:solidFill>
              <a:schemeClr val="bg2"/>
            </a:solidFill>
          </a:ln>
        </p:spPr>
        <p:txBody>
          <a:bodyPr wrap="square">
            <a:spAutoFit/>
          </a:bodyPr>
          <a:lstStyle/>
          <a:p>
            <a:r>
              <a:rPr lang="en-US" sz="1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7"/>
              </a:rPr>
              <a:t>@civillAE</a:t>
            </a:r>
            <a:endParaRPr lang="en-US" dirty="0"/>
          </a:p>
        </p:txBody>
      </p:sp>
    </p:spTree>
    <p:extLst>
      <p:ext uri="{BB962C8B-B14F-4D97-AF65-F5344CB8AC3E}">
        <p14:creationId xmlns:p14="http://schemas.microsoft.com/office/powerpoint/2010/main" val="15649988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7381188" y="124691"/>
            <a:ext cx="4519074" cy="1325563"/>
          </a:xfrm>
        </p:spPr>
        <p:txBody>
          <a:bodyPr>
            <a:normAutofit/>
          </a:bodyPr>
          <a:lstStyle/>
          <a:p>
            <a:pPr algn="ctr" rtl="1"/>
            <a:r>
              <a:rPr lang="fa-IR" b="1" dirty="0">
                <a:solidFill>
                  <a:schemeClr val="tx1"/>
                </a:solidFill>
                <a:cs typeface="B Nazanin" panose="00000400000000000000" pitchFamily="2" charset="-78"/>
              </a:rPr>
              <a:t>تشریح روش تحقیق </a:t>
            </a:r>
            <a:endParaRPr lang="en-US" b="1" dirty="0">
              <a:solidFill>
                <a:schemeClr val="tx1"/>
              </a:solidFill>
              <a:cs typeface="B Nazanin" panose="00000400000000000000" pitchFamily="2" charset="-78"/>
            </a:endParaRPr>
          </a:p>
        </p:txBody>
      </p:sp>
      <p:sp>
        <p:nvSpPr>
          <p:cNvPr id="2" name="Slide Number Placeholder 1"/>
          <p:cNvSpPr>
            <a:spLocks noGrp="1"/>
          </p:cNvSpPr>
          <p:nvPr>
            <p:ph type="sldNum" sz="quarter" idx="12"/>
          </p:nvPr>
        </p:nvSpPr>
        <p:spPr/>
        <p:txBody>
          <a:bodyPr/>
          <a:lstStyle/>
          <a:p>
            <a:r>
              <a:rPr lang="fa-IR" dirty="0"/>
              <a:t>38/59</a:t>
            </a:r>
            <a:endParaRPr lang="en-US" dirty="0"/>
          </a:p>
        </p:txBody>
      </p:sp>
      <p:sp>
        <p:nvSpPr>
          <p:cNvPr id="13" name="TextBox 12">
            <a:extLst>
              <a:ext uri="{FF2B5EF4-FFF2-40B4-BE49-F238E27FC236}">
                <a16:creationId xmlns:a16="http://schemas.microsoft.com/office/drawing/2014/main" id="{BE0CF470-5E3E-4C75-9A6E-E6F5FCE72AB4}"/>
              </a:ext>
            </a:extLst>
          </p:cNvPr>
          <p:cNvSpPr txBox="1"/>
          <p:nvPr/>
        </p:nvSpPr>
        <p:spPr>
          <a:xfrm>
            <a:off x="4270342" y="6339345"/>
            <a:ext cx="2814840" cy="369332"/>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nchor="ctr" anchorCtr="1">
            <a:spAutoFit/>
          </a:bodyPr>
          <a:lstStyle/>
          <a:p>
            <a:pPr algn="ctr" rtl="1"/>
            <a:r>
              <a:rPr lang="fa-IR" dirty="0">
                <a:cs typeface="B Nazanin" panose="00000400000000000000" pitchFamily="2" charset="-78"/>
              </a:rPr>
              <a:t>مدل های مختلف نامنظمی 15 طبقه</a:t>
            </a:r>
            <a:endParaRPr lang="en-US" dirty="0">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4981DC84-F399-4A07-97DE-68C2C0B2AD28}"/>
              </a:ext>
            </a:extLst>
          </p:cNvPr>
          <p:cNvPicPr/>
          <p:nvPr/>
        </p:nvPicPr>
        <p:blipFill>
          <a:blip r:embed="rId3"/>
          <a:stretch>
            <a:fillRect/>
          </a:stretch>
        </p:blipFill>
        <p:spPr>
          <a:xfrm>
            <a:off x="291738" y="232237"/>
            <a:ext cx="3215033" cy="2181026"/>
          </a:xfrm>
          <a:prstGeom prst="rect">
            <a:avLst/>
          </a:prstGeom>
        </p:spPr>
      </p:pic>
      <p:pic>
        <p:nvPicPr>
          <p:cNvPr id="10" name="Picture 9">
            <a:extLst>
              <a:ext uri="{FF2B5EF4-FFF2-40B4-BE49-F238E27FC236}">
                <a16:creationId xmlns:a16="http://schemas.microsoft.com/office/drawing/2014/main" id="{47D45090-7665-4FF3-9D96-6DCDE81EA90D}"/>
              </a:ext>
            </a:extLst>
          </p:cNvPr>
          <p:cNvPicPr/>
          <p:nvPr/>
        </p:nvPicPr>
        <p:blipFill>
          <a:blip r:embed="rId4"/>
          <a:stretch>
            <a:fillRect/>
          </a:stretch>
        </p:blipFill>
        <p:spPr>
          <a:xfrm>
            <a:off x="291738" y="2573655"/>
            <a:ext cx="3215033" cy="2714782"/>
          </a:xfrm>
          <a:prstGeom prst="rect">
            <a:avLst/>
          </a:prstGeom>
        </p:spPr>
      </p:pic>
      <p:pic>
        <p:nvPicPr>
          <p:cNvPr id="12" name="Picture 11">
            <a:extLst>
              <a:ext uri="{FF2B5EF4-FFF2-40B4-BE49-F238E27FC236}">
                <a16:creationId xmlns:a16="http://schemas.microsoft.com/office/drawing/2014/main" id="{0A58D3C4-6ACA-46AC-8CF0-037859245498}"/>
              </a:ext>
            </a:extLst>
          </p:cNvPr>
          <p:cNvPicPr/>
          <p:nvPr/>
        </p:nvPicPr>
        <p:blipFill>
          <a:blip r:embed="rId5"/>
          <a:stretch>
            <a:fillRect/>
          </a:stretch>
        </p:blipFill>
        <p:spPr>
          <a:xfrm>
            <a:off x="291738" y="5448829"/>
            <a:ext cx="3215033" cy="1259848"/>
          </a:xfrm>
          <a:prstGeom prst="rect">
            <a:avLst/>
          </a:prstGeom>
        </p:spPr>
      </p:pic>
      <p:pic>
        <p:nvPicPr>
          <p:cNvPr id="17" name="Picture 16">
            <a:extLst>
              <a:ext uri="{FF2B5EF4-FFF2-40B4-BE49-F238E27FC236}">
                <a16:creationId xmlns:a16="http://schemas.microsoft.com/office/drawing/2014/main" id="{F66F226C-FC3C-4A5E-B941-56AF4D0857E9}"/>
              </a:ext>
            </a:extLst>
          </p:cNvPr>
          <p:cNvPicPr/>
          <p:nvPr/>
        </p:nvPicPr>
        <p:blipFill>
          <a:blip r:embed="rId6"/>
          <a:stretch>
            <a:fillRect/>
          </a:stretch>
        </p:blipFill>
        <p:spPr>
          <a:xfrm>
            <a:off x="5596982" y="1322750"/>
            <a:ext cx="3761386" cy="2343639"/>
          </a:xfrm>
          <a:prstGeom prst="rect">
            <a:avLst/>
          </a:prstGeom>
        </p:spPr>
      </p:pic>
      <p:pic>
        <p:nvPicPr>
          <p:cNvPr id="18" name="Picture 17">
            <a:extLst>
              <a:ext uri="{FF2B5EF4-FFF2-40B4-BE49-F238E27FC236}">
                <a16:creationId xmlns:a16="http://schemas.microsoft.com/office/drawing/2014/main" id="{963D49A9-5D41-44AE-B7EB-C103F61764EF}"/>
              </a:ext>
            </a:extLst>
          </p:cNvPr>
          <p:cNvPicPr/>
          <p:nvPr/>
        </p:nvPicPr>
        <p:blipFill>
          <a:blip r:embed="rId7"/>
          <a:stretch>
            <a:fillRect/>
          </a:stretch>
        </p:blipFill>
        <p:spPr>
          <a:xfrm>
            <a:off x="5596982" y="3773934"/>
            <a:ext cx="3761386" cy="2181027"/>
          </a:xfrm>
          <a:prstGeom prst="rect">
            <a:avLst/>
          </a:prstGeom>
        </p:spPr>
      </p:pic>
      <p:sp>
        <p:nvSpPr>
          <p:cNvPr id="4" name="TextBox 3">
            <a:extLst>
              <a:ext uri="{FF2B5EF4-FFF2-40B4-BE49-F238E27FC236}">
                <a16:creationId xmlns:a16="http://schemas.microsoft.com/office/drawing/2014/main" id="{3C71A267-10A9-6AD4-44A8-33A2A1B3BAC5}"/>
              </a:ext>
            </a:extLst>
          </p:cNvPr>
          <p:cNvSpPr txBox="1"/>
          <p:nvPr/>
        </p:nvSpPr>
        <p:spPr>
          <a:xfrm>
            <a:off x="235333" y="6391306"/>
            <a:ext cx="2518786" cy="369332"/>
          </a:xfrm>
          <a:prstGeom prst="rect">
            <a:avLst/>
          </a:prstGeom>
          <a:noFill/>
          <a:ln>
            <a:solidFill>
              <a:schemeClr val="bg2"/>
            </a:solidFill>
          </a:ln>
        </p:spPr>
        <p:txBody>
          <a:bodyPr wrap="square">
            <a:spAutoFit/>
          </a:bodyPr>
          <a:lstStyle/>
          <a:p>
            <a:r>
              <a:rPr lang="en-US" sz="1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8"/>
              </a:rPr>
              <a:t>@civillAE</a:t>
            </a:r>
            <a:endParaRPr lang="en-US" dirty="0"/>
          </a:p>
        </p:txBody>
      </p:sp>
    </p:spTree>
    <p:extLst>
      <p:ext uri="{BB962C8B-B14F-4D97-AF65-F5344CB8AC3E}">
        <p14:creationId xmlns:p14="http://schemas.microsoft.com/office/powerpoint/2010/main" val="28821076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7381188" y="124691"/>
            <a:ext cx="4519074" cy="1325563"/>
          </a:xfrm>
        </p:spPr>
        <p:txBody>
          <a:bodyPr>
            <a:normAutofit/>
          </a:bodyPr>
          <a:lstStyle/>
          <a:p>
            <a:pPr algn="ctr" rtl="1"/>
            <a:r>
              <a:rPr lang="fa-IR" b="1" dirty="0">
                <a:solidFill>
                  <a:schemeClr val="tx1"/>
                </a:solidFill>
                <a:cs typeface="B Nazanin" panose="00000400000000000000" pitchFamily="2" charset="-78"/>
              </a:rPr>
              <a:t>تشریح روش تحقیق </a:t>
            </a:r>
            <a:endParaRPr lang="en-US" b="1" dirty="0">
              <a:solidFill>
                <a:schemeClr val="tx1"/>
              </a:solidFill>
              <a:cs typeface="B Nazanin" panose="00000400000000000000" pitchFamily="2" charset="-78"/>
            </a:endParaRPr>
          </a:p>
        </p:txBody>
      </p:sp>
      <p:sp>
        <p:nvSpPr>
          <p:cNvPr id="2" name="Slide Number Placeholder 1"/>
          <p:cNvSpPr>
            <a:spLocks noGrp="1"/>
          </p:cNvSpPr>
          <p:nvPr>
            <p:ph type="sldNum" sz="quarter" idx="12"/>
          </p:nvPr>
        </p:nvSpPr>
        <p:spPr/>
        <p:txBody>
          <a:bodyPr/>
          <a:lstStyle/>
          <a:p>
            <a:r>
              <a:rPr lang="fa-IR" dirty="0"/>
              <a:t>39/59</a:t>
            </a:r>
            <a:endParaRPr lang="en-US" dirty="0"/>
          </a:p>
        </p:txBody>
      </p:sp>
      <p:sp>
        <p:nvSpPr>
          <p:cNvPr id="13" name="TextBox 12">
            <a:extLst>
              <a:ext uri="{FF2B5EF4-FFF2-40B4-BE49-F238E27FC236}">
                <a16:creationId xmlns:a16="http://schemas.microsoft.com/office/drawing/2014/main" id="{BE0CF470-5E3E-4C75-9A6E-E6F5FCE72AB4}"/>
              </a:ext>
            </a:extLst>
          </p:cNvPr>
          <p:cNvSpPr txBox="1"/>
          <p:nvPr/>
        </p:nvSpPr>
        <p:spPr>
          <a:xfrm>
            <a:off x="4270342" y="6171684"/>
            <a:ext cx="2814840" cy="369332"/>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nchor="ctr" anchorCtr="1">
            <a:spAutoFit/>
          </a:bodyPr>
          <a:lstStyle/>
          <a:p>
            <a:pPr algn="ctr" rtl="1"/>
            <a:r>
              <a:rPr lang="fa-IR" dirty="0">
                <a:cs typeface="B Nazanin" panose="00000400000000000000" pitchFamily="2" charset="-78"/>
              </a:rPr>
              <a:t>مدل های مختلف نامنظمی در پلان</a:t>
            </a:r>
            <a:endParaRPr lang="en-US" dirty="0">
              <a:latin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a16="http://schemas.microsoft.com/office/drawing/2014/main" id="{CF797991-08C9-4E24-802D-6FB20AA08BDE}"/>
              </a:ext>
            </a:extLst>
          </p:cNvPr>
          <p:cNvPicPr/>
          <p:nvPr/>
        </p:nvPicPr>
        <p:blipFill>
          <a:blip r:embed="rId3"/>
          <a:stretch>
            <a:fillRect/>
          </a:stretch>
        </p:blipFill>
        <p:spPr>
          <a:xfrm>
            <a:off x="2492280" y="1450254"/>
            <a:ext cx="6370964" cy="4269026"/>
          </a:xfrm>
          <a:prstGeom prst="rect">
            <a:avLst/>
          </a:prstGeom>
        </p:spPr>
      </p:pic>
      <p:sp>
        <p:nvSpPr>
          <p:cNvPr id="4" name="TextBox 3">
            <a:extLst>
              <a:ext uri="{FF2B5EF4-FFF2-40B4-BE49-F238E27FC236}">
                <a16:creationId xmlns:a16="http://schemas.microsoft.com/office/drawing/2014/main" id="{BB0BD7AA-4473-CE5B-B307-63FE5B82E6B1}"/>
              </a:ext>
            </a:extLst>
          </p:cNvPr>
          <p:cNvSpPr txBox="1"/>
          <p:nvPr/>
        </p:nvSpPr>
        <p:spPr>
          <a:xfrm>
            <a:off x="235333" y="6391306"/>
            <a:ext cx="2518786" cy="369332"/>
          </a:xfrm>
          <a:prstGeom prst="rect">
            <a:avLst/>
          </a:prstGeom>
          <a:noFill/>
          <a:ln>
            <a:solidFill>
              <a:schemeClr val="bg2"/>
            </a:solidFill>
          </a:ln>
        </p:spPr>
        <p:txBody>
          <a:bodyPr wrap="square">
            <a:spAutoFit/>
          </a:bodyPr>
          <a:lstStyle/>
          <a:p>
            <a:r>
              <a:rPr lang="en-US" sz="1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4"/>
              </a:rPr>
              <a:t>@civillAE</a:t>
            </a:r>
            <a:endParaRPr lang="en-US" dirty="0"/>
          </a:p>
        </p:txBody>
      </p:sp>
    </p:spTree>
    <p:extLst>
      <p:ext uri="{BB962C8B-B14F-4D97-AF65-F5344CB8AC3E}">
        <p14:creationId xmlns:p14="http://schemas.microsoft.com/office/powerpoint/2010/main" val="4927348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3836709" y="124691"/>
            <a:ext cx="8063553" cy="1325563"/>
          </a:xfrm>
        </p:spPr>
        <p:txBody>
          <a:bodyPr>
            <a:normAutofit fontScale="90000"/>
          </a:bodyPr>
          <a:lstStyle/>
          <a:p>
            <a:pPr algn="ctr" rtl="1"/>
            <a:r>
              <a:rPr lang="fa-IR" b="1" dirty="0">
                <a:solidFill>
                  <a:schemeClr val="tx1"/>
                </a:solidFill>
                <a:cs typeface="B Nazanin" panose="00000400000000000000" pitchFamily="2" charset="-78"/>
              </a:rPr>
              <a:t>نتایج-زمان تناوب سازه های نامنظم در ارتفاع</a:t>
            </a:r>
            <a:endParaRPr lang="en-US" b="1" dirty="0">
              <a:solidFill>
                <a:schemeClr val="tx1"/>
              </a:solidFill>
              <a:cs typeface="B Nazanin" panose="00000400000000000000" pitchFamily="2" charset="-78"/>
            </a:endParaRPr>
          </a:p>
        </p:txBody>
      </p:sp>
      <p:sp>
        <p:nvSpPr>
          <p:cNvPr id="2" name="Slide Number Placeholder 1"/>
          <p:cNvSpPr>
            <a:spLocks noGrp="1"/>
          </p:cNvSpPr>
          <p:nvPr>
            <p:ph type="sldNum" sz="quarter" idx="12"/>
          </p:nvPr>
        </p:nvSpPr>
        <p:spPr/>
        <p:txBody>
          <a:bodyPr/>
          <a:lstStyle/>
          <a:p>
            <a:r>
              <a:rPr lang="fa-IR" dirty="0"/>
              <a:t>40/59</a:t>
            </a:r>
            <a:endParaRPr lang="en-US" dirty="0"/>
          </a:p>
        </p:txBody>
      </p:sp>
      <p:sp>
        <p:nvSpPr>
          <p:cNvPr id="13" name="TextBox 12">
            <a:extLst>
              <a:ext uri="{FF2B5EF4-FFF2-40B4-BE49-F238E27FC236}">
                <a16:creationId xmlns:a16="http://schemas.microsoft.com/office/drawing/2014/main" id="{BE0CF470-5E3E-4C75-9A6E-E6F5FCE72AB4}"/>
              </a:ext>
            </a:extLst>
          </p:cNvPr>
          <p:cNvSpPr txBox="1"/>
          <p:nvPr/>
        </p:nvSpPr>
        <p:spPr>
          <a:xfrm>
            <a:off x="1577988" y="3533970"/>
            <a:ext cx="2814840" cy="369332"/>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nchor="ctr" anchorCtr="1">
            <a:spAutoFit/>
          </a:bodyPr>
          <a:lstStyle/>
          <a:p>
            <a:pPr algn="ctr" rtl="1"/>
            <a:r>
              <a:rPr lang="fa-IR" dirty="0">
                <a:cs typeface="B Nazanin" panose="00000400000000000000" pitchFamily="2" charset="-78"/>
              </a:rPr>
              <a:t>اثر نامنظمی در ارتفاع – سازه 2 طبقه</a:t>
            </a:r>
            <a:endParaRPr lang="en-US"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F261535D-0B6E-4612-AF06-10E28FEC746A}"/>
              </a:ext>
            </a:extLst>
          </p:cNvPr>
          <p:cNvPicPr/>
          <p:nvPr/>
        </p:nvPicPr>
        <p:blipFill>
          <a:blip r:embed="rId3"/>
          <a:stretch>
            <a:fillRect/>
          </a:stretch>
        </p:blipFill>
        <p:spPr>
          <a:xfrm>
            <a:off x="291738" y="1315000"/>
            <a:ext cx="5387340" cy="1927860"/>
          </a:xfrm>
          <a:prstGeom prst="rect">
            <a:avLst/>
          </a:prstGeom>
        </p:spPr>
      </p:pic>
      <p:pic>
        <p:nvPicPr>
          <p:cNvPr id="7" name="Picture 6">
            <a:extLst>
              <a:ext uri="{FF2B5EF4-FFF2-40B4-BE49-F238E27FC236}">
                <a16:creationId xmlns:a16="http://schemas.microsoft.com/office/drawing/2014/main" id="{23F7E52C-41CA-4353-8DB9-F0CC0A46DFDF}"/>
              </a:ext>
            </a:extLst>
          </p:cNvPr>
          <p:cNvPicPr/>
          <p:nvPr/>
        </p:nvPicPr>
        <p:blipFill>
          <a:blip r:embed="rId4"/>
          <a:stretch>
            <a:fillRect/>
          </a:stretch>
        </p:blipFill>
        <p:spPr>
          <a:xfrm>
            <a:off x="6258848" y="1315000"/>
            <a:ext cx="5349240" cy="1927860"/>
          </a:xfrm>
          <a:prstGeom prst="rect">
            <a:avLst/>
          </a:prstGeom>
        </p:spPr>
      </p:pic>
      <p:sp>
        <p:nvSpPr>
          <p:cNvPr id="9" name="TextBox 8">
            <a:extLst>
              <a:ext uri="{FF2B5EF4-FFF2-40B4-BE49-F238E27FC236}">
                <a16:creationId xmlns:a16="http://schemas.microsoft.com/office/drawing/2014/main" id="{9CE55AF5-2F55-4476-B221-A2D5685CAB6D}"/>
              </a:ext>
            </a:extLst>
          </p:cNvPr>
          <p:cNvSpPr txBox="1"/>
          <p:nvPr/>
        </p:nvSpPr>
        <p:spPr>
          <a:xfrm>
            <a:off x="7526048" y="3533970"/>
            <a:ext cx="2814840" cy="369332"/>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nchor="ctr" anchorCtr="1">
            <a:spAutoFit/>
          </a:bodyPr>
          <a:lstStyle/>
          <a:p>
            <a:pPr algn="ctr" rtl="1"/>
            <a:r>
              <a:rPr lang="fa-IR" dirty="0">
                <a:cs typeface="B Nazanin" panose="00000400000000000000" pitchFamily="2" charset="-78"/>
              </a:rPr>
              <a:t>اثر نامنظمی در ارتفاع – سازه 3 طبقه</a:t>
            </a:r>
            <a:endParaRPr lang="en-US" dirty="0">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6215D3F7-0DA7-4406-868D-27C845B4F9B8}"/>
              </a:ext>
            </a:extLst>
          </p:cNvPr>
          <p:cNvPicPr/>
          <p:nvPr/>
        </p:nvPicPr>
        <p:blipFill>
          <a:blip r:embed="rId5"/>
          <a:stretch>
            <a:fillRect/>
          </a:stretch>
        </p:blipFill>
        <p:spPr>
          <a:xfrm>
            <a:off x="3157486" y="4145310"/>
            <a:ext cx="5387340" cy="1958340"/>
          </a:xfrm>
          <a:prstGeom prst="rect">
            <a:avLst/>
          </a:prstGeom>
        </p:spPr>
      </p:pic>
      <p:sp>
        <p:nvSpPr>
          <p:cNvPr id="12" name="TextBox 11">
            <a:extLst>
              <a:ext uri="{FF2B5EF4-FFF2-40B4-BE49-F238E27FC236}">
                <a16:creationId xmlns:a16="http://schemas.microsoft.com/office/drawing/2014/main" id="{660A0C48-9102-46B1-BAA7-727A47C7CFB1}"/>
              </a:ext>
            </a:extLst>
          </p:cNvPr>
          <p:cNvSpPr txBox="1"/>
          <p:nvPr/>
        </p:nvSpPr>
        <p:spPr>
          <a:xfrm>
            <a:off x="4271658" y="6358921"/>
            <a:ext cx="2814840" cy="369332"/>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nchor="ctr" anchorCtr="1">
            <a:spAutoFit/>
          </a:bodyPr>
          <a:lstStyle/>
          <a:p>
            <a:pPr algn="ctr" rtl="1"/>
            <a:r>
              <a:rPr lang="fa-IR" dirty="0">
                <a:cs typeface="B Nazanin" panose="00000400000000000000" pitchFamily="2" charset="-78"/>
              </a:rPr>
              <a:t>اثر نامنظمی در ارتفاع – سازه 4 طبقه</a:t>
            </a:r>
            <a:endParaRPr lang="en-US"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DE4F6084-C333-818E-CFD6-5046C43D3AE6}"/>
              </a:ext>
            </a:extLst>
          </p:cNvPr>
          <p:cNvSpPr txBox="1"/>
          <p:nvPr/>
        </p:nvSpPr>
        <p:spPr>
          <a:xfrm>
            <a:off x="235333" y="6391306"/>
            <a:ext cx="2518786" cy="369332"/>
          </a:xfrm>
          <a:prstGeom prst="rect">
            <a:avLst/>
          </a:prstGeom>
          <a:noFill/>
          <a:ln>
            <a:solidFill>
              <a:schemeClr val="bg2"/>
            </a:solidFill>
          </a:ln>
        </p:spPr>
        <p:txBody>
          <a:bodyPr wrap="square">
            <a:spAutoFit/>
          </a:bodyPr>
          <a:lstStyle/>
          <a:p>
            <a:r>
              <a:rPr lang="en-US" sz="1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6"/>
              </a:rPr>
              <a:t>@civillAE</a:t>
            </a:r>
            <a:endParaRPr lang="en-US" dirty="0"/>
          </a:p>
        </p:txBody>
      </p:sp>
    </p:spTree>
    <p:extLst>
      <p:ext uri="{BB962C8B-B14F-4D97-AF65-F5344CB8AC3E}">
        <p14:creationId xmlns:p14="http://schemas.microsoft.com/office/powerpoint/2010/main" val="5080230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1164" y="720437"/>
            <a:ext cx="11375521" cy="5281757"/>
          </a:xfrm>
        </p:spPr>
        <p:txBody>
          <a:bodyPr>
            <a:noAutofit/>
          </a:bodyPr>
          <a:lstStyle/>
          <a:p>
            <a:pPr marL="0" indent="0" algn="just" rtl="1">
              <a:lnSpc>
                <a:spcPct val="150000"/>
              </a:lnSpc>
              <a:buNone/>
            </a:pPr>
            <a:r>
              <a:rPr lang="fa-IR" sz="2000" dirty="0">
                <a:cs typeface="B Nazanin" panose="00000400000000000000" pitchFamily="2" charset="-78"/>
              </a:rPr>
              <a:t>خواص دینامیکی سازه ها شامل زمان تناوب طبیعی ارتعاش، شکل های مودی اتعاش و درصد میرایی از جمله مهمترین عواملی هستند که تعیین کننده عکس العمل سازه ها در مقابل زمین لرزه می باشند و انجام بارگذاری دینامیکی بر روی سازه های مختلف، نیازمند مشخص بودن این خصوصیات است. مشکل عمده، برآورد این پارمتر برای سازه هایی است که هنوز ساخته نشده است. به عنوان مثال در مرحله آنالیز، نیاز به تخمین دقیقی از دوره تناوب طبیعی ارتعاش ساختمان می باشد تا به عنوان مثال در ایران نیز آئین نامه 2800 تهیه و تدوین شده است. نوع مصالح ساختمانی (فولادی، بتنی و ...)، نوع سیستم باربر جانبی (قاب خمشی، سیستم دیوار باربر، سیستم قاب مهاربندی، ترکیبی یا دوگانه و کنسولی) و ابعاد ساختمانی (علی الخصوص ارتفاع ساختمان) عواملی هستند که معمولاً در این روابط در آئین نامه های مختلف دنیا لحاظ می گردند و این خصوصیات دینامیکی را تحت رابطه های مشخصی برحسب یک یا چند مشخصه ساختمان به دست می دهند.</a:t>
            </a:r>
            <a:endParaRPr lang="en-US" sz="2000" dirty="0">
              <a:cs typeface="B Nazanin" panose="00000400000000000000" pitchFamily="2" charset="-78"/>
            </a:endParaRPr>
          </a:p>
        </p:txBody>
      </p:sp>
      <p:sp>
        <p:nvSpPr>
          <p:cNvPr id="2" name="Slide Number Placeholder 1"/>
          <p:cNvSpPr>
            <a:spLocks noGrp="1"/>
          </p:cNvSpPr>
          <p:nvPr>
            <p:ph type="sldNum" sz="quarter" idx="12"/>
          </p:nvPr>
        </p:nvSpPr>
        <p:spPr/>
        <p:txBody>
          <a:bodyPr/>
          <a:lstStyle/>
          <a:p>
            <a:r>
              <a:rPr lang="fa-IR" dirty="0"/>
              <a:t>5/59</a:t>
            </a:r>
            <a:endParaRPr lang="en-US" dirty="0"/>
          </a:p>
        </p:txBody>
      </p:sp>
      <p:sp>
        <p:nvSpPr>
          <p:cNvPr id="5" name="TextBox 4">
            <a:extLst>
              <a:ext uri="{FF2B5EF4-FFF2-40B4-BE49-F238E27FC236}">
                <a16:creationId xmlns:a16="http://schemas.microsoft.com/office/drawing/2014/main" id="{730DAAD7-CF04-0D19-89E5-C777AE9B17E2}"/>
              </a:ext>
            </a:extLst>
          </p:cNvPr>
          <p:cNvSpPr txBox="1"/>
          <p:nvPr/>
        </p:nvSpPr>
        <p:spPr>
          <a:xfrm>
            <a:off x="235333" y="6391306"/>
            <a:ext cx="2518786" cy="369332"/>
          </a:xfrm>
          <a:prstGeom prst="rect">
            <a:avLst/>
          </a:prstGeom>
          <a:noFill/>
          <a:ln>
            <a:solidFill>
              <a:schemeClr val="bg2"/>
            </a:solidFill>
          </a:ln>
        </p:spPr>
        <p:txBody>
          <a:bodyPr wrap="square">
            <a:spAutoFit/>
          </a:bodyPr>
          <a:lstStyle/>
          <a:p>
            <a:r>
              <a:rPr lang="en-US" sz="1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3"/>
              </a:rPr>
              <a:t>@civillAE</a:t>
            </a:r>
            <a:endParaRPr lang="en-US" dirty="0"/>
          </a:p>
        </p:txBody>
      </p:sp>
    </p:spTree>
    <p:extLst>
      <p:ext uri="{BB962C8B-B14F-4D97-AF65-F5344CB8AC3E}">
        <p14:creationId xmlns:p14="http://schemas.microsoft.com/office/powerpoint/2010/main" val="15158875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3836709" y="124691"/>
            <a:ext cx="8063553" cy="1325563"/>
          </a:xfrm>
        </p:spPr>
        <p:txBody>
          <a:bodyPr>
            <a:normAutofit fontScale="90000"/>
          </a:bodyPr>
          <a:lstStyle/>
          <a:p>
            <a:pPr algn="ctr" rtl="1"/>
            <a:r>
              <a:rPr lang="fa-IR" b="1" dirty="0">
                <a:solidFill>
                  <a:schemeClr val="tx1"/>
                </a:solidFill>
                <a:cs typeface="B Nazanin" panose="00000400000000000000" pitchFamily="2" charset="-78"/>
              </a:rPr>
              <a:t>نتایج-زمان تناوب سازه های نامنظم در ارتفاع</a:t>
            </a:r>
            <a:endParaRPr lang="en-US" b="1" dirty="0">
              <a:solidFill>
                <a:schemeClr val="tx1"/>
              </a:solidFill>
              <a:cs typeface="B Nazanin" panose="00000400000000000000" pitchFamily="2" charset="-78"/>
            </a:endParaRPr>
          </a:p>
        </p:txBody>
      </p:sp>
      <p:sp>
        <p:nvSpPr>
          <p:cNvPr id="2" name="Slide Number Placeholder 1"/>
          <p:cNvSpPr>
            <a:spLocks noGrp="1"/>
          </p:cNvSpPr>
          <p:nvPr>
            <p:ph type="sldNum" sz="quarter" idx="12"/>
          </p:nvPr>
        </p:nvSpPr>
        <p:spPr/>
        <p:txBody>
          <a:bodyPr/>
          <a:lstStyle/>
          <a:p>
            <a:r>
              <a:rPr lang="fa-IR" dirty="0"/>
              <a:t>41/59</a:t>
            </a:r>
            <a:endParaRPr lang="en-US" dirty="0"/>
          </a:p>
        </p:txBody>
      </p:sp>
      <p:sp>
        <p:nvSpPr>
          <p:cNvPr id="13" name="TextBox 12">
            <a:extLst>
              <a:ext uri="{FF2B5EF4-FFF2-40B4-BE49-F238E27FC236}">
                <a16:creationId xmlns:a16="http://schemas.microsoft.com/office/drawing/2014/main" id="{BE0CF470-5E3E-4C75-9A6E-E6F5FCE72AB4}"/>
              </a:ext>
            </a:extLst>
          </p:cNvPr>
          <p:cNvSpPr txBox="1"/>
          <p:nvPr/>
        </p:nvSpPr>
        <p:spPr>
          <a:xfrm>
            <a:off x="4349468" y="3586336"/>
            <a:ext cx="2814840" cy="369332"/>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nchor="ctr" anchorCtr="1">
            <a:spAutoFit/>
          </a:bodyPr>
          <a:lstStyle/>
          <a:p>
            <a:pPr algn="ctr" rtl="1"/>
            <a:r>
              <a:rPr lang="fa-IR" dirty="0">
                <a:cs typeface="B Nazanin" panose="00000400000000000000" pitchFamily="2" charset="-78"/>
              </a:rPr>
              <a:t>اثر نامنظمی در ارتفاع – سازه 5 طبقه</a:t>
            </a:r>
            <a:endParaRPr lang="en-US" dirty="0">
              <a:latin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a16="http://schemas.microsoft.com/office/drawing/2014/main" id="{98ABB38B-A946-4706-BA0B-37B9AEB0BEB2}"/>
              </a:ext>
            </a:extLst>
          </p:cNvPr>
          <p:cNvPicPr/>
          <p:nvPr/>
        </p:nvPicPr>
        <p:blipFill>
          <a:blip r:embed="rId3"/>
          <a:stretch>
            <a:fillRect/>
          </a:stretch>
        </p:blipFill>
        <p:spPr>
          <a:xfrm>
            <a:off x="377168" y="1450254"/>
            <a:ext cx="5379720" cy="1927860"/>
          </a:xfrm>
          <a:prstGeom prst="rect">
            <a:avLst/>
          </a:prstGeom>
        </p:spPr>
      </p:pic>
      <p:pic>
        <p:nvPicPr>
          <p:cNvPr id="14" name="Picture 13">
            <a:extLst>
              <a:ext uri="{FF2B5EF4-FFF2-40B4-BE49-F238E27FC236}">
                <a16:creationId xmlns:a16="http://schemas.microsoft.com/office/drawing/2014/main" id="{F53860E9-99E7-4BC2-9A9D-5261A3C8F433}"/>
              </a:ext>
            </a:extLst>
          </p:cNvPr>
          <p:cNvPicPr/>
          <p:nvPr/>
        </p:nvPicPr>
        <p:blipFill>
          <a:blip r:embed="rId4"/>
          <a:stretch>
            <a:fillRect/>
          </a:stretch>
        </p:blipFill>
        <p:spPr>
          <a:xfrm>
            <a:off x="6228368" y="1450254"/>
            <a:ext cx="5410200" cy="1978746"/>
          </a:xfrm>
          <a:prstGeom prst="rect">
            <a:avLst/>
          </a:prstGeom>
        </p:spPr>
      </p:pic>
      <p:pic>
        <p:nvPicPr>
          <p:cNvPr id="15" name="Picture 14">
            <a:extLst>
              <a:ext uri="{FF2B5EF4-FFF2-40B4-BE49-F238E27FC236}">
                <a16:creationId xmlns:a16="http://schemas.microsoft.com/office/drawing/2014/main" id="{A31E4B45-AA7C-4253-8E87-783595EF8F67}"/>
              </a:ext>
            </a:extLst>
          </p:cNvPr>
          <p:cNvPicPr/>
          <p:nvPr/>
        </p:nvPicPr>
        <p:blipFill>
          <a:blip r:embed="rId5"/>
          <a:stretch>
            <a:fillRect/>
          </a:stretch>
        </p:blipFill>
        <p:spPr>
          <a:xfrm>
            <a:off x="377168" y="4163890"/>
            <a:ext cx="5349240" cy="1988820"/>
          </a:xfrm>
          <a:prstGeom prst="rect">
            <a:avLst/>
          </a:prstGeom>
        </p:spPr>
      </p:pic>
      <p:pic>
        <p:nvPicPr>
          <p:cNvPr id="16" name="Picture 15">
            <a:extLst>
              <a:ext uri="{FF2B5EF4-FFF2-40B4-BE49-F238E27FC236}">
                <a16:creationId xmlns:a16="http://schemas.microsoft.com/office/drawing/2014/main" id="{C49CDEA5-5A7F-4DBB-853C-A79CDAE5EB5B}"/>
              </a:ext>
            </a:extLst>
          </p:cNvPr>
          <p:cNvPicPr/>
          <p:nvPr/>
        </p:nvPicPr>
        <p:blipFill>
          <a:blip r:embed="rId5"/>
          <a:stretch>
            <a:fillRect/>
          </a:stretch>
        </p:blipFill>
        <p:spPr>
          <a:xfrm>
            <a:off x="6228368" y="4163890"/>
            <a:ext cx="5349240" cy="1988820"/>
          </a:xfrm>
          <a:prstGeom prst="rect">
            <a:avLst/>
          </a:prstGeom>
        </p:spPr>
      </p:pic>
      <p:sp>
        <p:nvSpPr>
          <p:cNvPr id="17" name="TextBox 16">
            <a:extLst>
              <a:ext uri="{FF2B5EF4-FFF2-40B4-BE49-F238E27FC236}">
                <a16:creationId xmlns:a16="http://schemas.microsoft.com/office/drawing/2014/main" id="{3AAF89DD-9817-484F-899B-6216F9E01090}"/>
              </a:ext>
            </a:extLst>
          </p:cNvPr>
          <p:cNvSpPr txBox="1"/>
          <p:nvPr/>
        </p:nvSpPr>
        <p:spPr>
          <a:xfrm>
            <a:off x="4349468" y="6363977"/>
            <a:ext cx="2814840" cy="369332"/>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nchor="ctr" anchorCtr="1">
            <a:spAutoFit/>
          </a:bodyPr>
          <a:lstStyle/>
          <a:p>
            <a:pPr algn="ctr" rtl="1"/>
            <a:r>
              <a:rPr lang="fa-IR" dirty="0">
                <a:cs typeface="B Nazanin" panose="00000400000000000000" pitchFamily="2" charset="-78"/>
              </a:rPr>
              <a:t>اثر نامنظمی در ارتفاع – سازه 6 طبقه</a:t>
            </a:r>
            <a:endParaRPr lang="en-US"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91A90CEE-23F4-F625-BBAE-84B7D01CB21F}"/>
              </a:ext>
            </a:extLst>
          </p:cNvPr>
          <p:cNvSpPr txBox="1"/>
          <p:nvPr/>
        </p:nvSpPr>
        <p:spPr>
          <a:xfrm>
            <a:off x="235333" y="6391306"/>
            <a:ext cx="2518786" cy="369332"/>
          </a:xfrm>
          <a:prstGeom prst="rect">
            <a:avLst/>
          </a:prstGeom>
          <a:noFill/>
          <a:ln>
            <a:solidFill>
              <a:schemeClr val="bg2"/>
            </a:solidFill>
          </a:ln>
        </p:spPr>
        <p:txBody>
          <a:bodyPr wrap="square">
            <a:spAutoFit/>
          </a:bodyPr>
          <a:lstStyle/>
          <a:p>
            <a:r>
              <a:rPr lang="en-US" sz="1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6"/>
              </a:rPr>
              <a:t>@civillAE</a:t>
            </a:r>
            <a:endParaRPr lang="en-US" dirty="0"/>
          </a:p>
        </p:txBody>
      </p:sp>
    </p:spTree>
    <p:extLst>
      <p:ext uri="{BB962C8B-B14F-4D97-AF65-F5344CB8AC3E}">
        <p14:creationId xmlns:p14="http://schemas.microsoft.com/office/powerpoint/2010/main" val="3166143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3836709" y="124691"/>
            <a:ext cx="8063553" cy="1325563"/>
          </a:xfrm>
        </p:spPr>
        <p:txBody>
          <a:bodyPr>
            <a:normAutofit fontScale="90000"/>
          </a:bodyPr>
          <a:lstStyle/>
          <a:p>
            <a:pPr algn="ctr" rtl="1"/>
            <a:r>
              <a:rPr lang="fa-IR" b="1" dirty="0">
                <a:solidFill>
                  <a:schemeClr val="tx1"/>
                </a:solidFill>
                <a:cs typeface="B Nazanin" panose="00000400000000000000" pitchFamily="2" charset="-78"/>
              </a:rPr>
              <a:t>نتایج-زمان تناوب سازه های نامنظم در ارتفاع</a:t>
            </a:r>
            <a:endParaRPr lang="en-US" b="1" dirty="0">
              <a:solidFill>
                <a:schemeClr val="tx1"/>
              </a:solidFill>
              <a:cs typeface="B Nazanin" panose="00000400000000000000" pitchFamily="2" charset="-78"/>
            </a:endParaRPr>
          </a:p>
        </p:txBody>
      </p:sp>
      <p:sp>
        <p:nvSpPr>
          <p:cNvPr id="2" name="Slide Number Placeholder 1"/>
          <p:cNvSpPr>
            <a:spLocks noGrp="1"/>
          </p:cNvSpPr>
          <p:nvPr>
            <p:ph type="sldNum" sz="quarter" idx="12"/>
          </p:nvPr>
        </p:nvSpPr>
        <p:spPr/>
        <p:txBody>
          <a:bodyPr/>
          <a:lstStyle/>
          <a:p>
            <a:r>
              <a:rPr lang="fa-IR" dirty="0"/>
              <a:t>42/59</a:t>
            </a:r>
            <a:endParaRPr lang="en-US" dirty="0"/>
          </a:p>
        </p:txBody>
      </p:sp>
      <p:sp>
        <p:nvSpPr>
          <p:cNvPr id="17" name="TextBox 16">
            <a:extLst>
              <a:ext uri="{FF2B5EF4-FFF2-40B4-BE49-F238E27FC236}">
                <a16:creationId xmlns:a16="http://schemas.microsoft.com/office/drawing/2014/main" id="{3AAF89DD-9817-484F-899B-6216F9E01090}"/>
              </a:ext>
            </a:extLst>
          </p:cNvPr>
          <p:cNvSpPr txBox="1"/>
          <p:nvPr/>
        </p:nvSpPr>
        <p:spPr>
          <a:xfrm>
            <a:off x="4415456" y="6143870"/>
            <a:ext cx="2814840" cy="369332"/>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nchor="ctr" anchorCtr="1">
            <a:spAutoFit/>
          </a:bodyPr>
          <a:lstStyle/>
          <a:p>
            <a:pPr algn="ctr" rtl="1"/>
            <a:r>
              <a:rPr lang="fa-IR" dirty="0">
                <a:cs typeface="B Nazanin" panose="00000400000000000000" pitchFamily="2" charset="-78"/>
              </a:rPr>
              <a:t>اثر نامنظمی در ارتفاع – سازه 7 طبقه</a:t>
            </a:r>
            <a:endParaRPr lang="en-US" dirty="0">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63CA4550-C090-4D98-93E8-2E2AF5F3DF7A}"/>
              </a:ext>
            </a:extLst>
          </p:cNvPr>
          <p:cNvPicPr/>
          <p:nvPr/>
        </p:nvPicPr>
        <p:blipFill>
          <a:blip r:embed="rId3"/>
          <a:stretch>
            <a:fillRect/>
          </a:stretch>
        </p:blipFill>
        <p:spPr>
          <a:xfrm>
            <a:off x="291738" y="1450254"/>
            <a:ext cx="5349240" cy="1943100"/>
          </a:xfrm>
          <a:prstGeom prst="rect">
            <a:avLst/>
          </a:prstGeom>
        </p:spPr>
      </p:pic>
      <p:pic>
        <p:nvPicPr>
          <p:cNvPr id="12" name="Picture 11">
            <a:extLst>
              <a:ext uri="{FF2B5EF4-FFF2-40B4-BE49-F238E27FC236}">
                <a16:creationId xmlns:a16="http://schemas.microsoft.com/office/drawing/2014/main" id="{72F7770C-BB82-4FC3-B089-7B3D0D5950F1}"/>
              </a:ext>
            </a:extLst>
          </p:cNvPr>
          <p:cNvPicPr/>
          <p:nvPr/>
        </p:nvPicPr>
        <p:blipFill>
          <a:blip r:embed="rId4"/>
          <a:stretch>
            <a:fillRect/>
          </a:stretch>
        </p:blipFill>
        <p:spPr>
          <a:xfrm>
            <a:off x="6096000" y="1450254"/>
            <a:ext cx="5349240" cy="1981200"/>
          </a:xfrm>
          <a:prstGeom prst="rect">
            <a:avLst/>
          </a:prstGeom>
        </p:spPr>
      </p:pic>
      <p:pic>
        <p:nvPicPr>
          <p:cNvPr id="18" name="Picture 17">
            <a:extLst>
              <a:ext uri="{FF2B5EF4-FFF2-40B4-BE49-F238E27FC236}">
                <a16:creationId xmlns:a16="http://schemas.microsoft.com/office/drawing/2014/main" id="{8A6D281D-96BA-46A2-BAA4-438F848DC92D}"/>
              </a:ext>
            </a:extLst>
          </p:cNvPr>
          <p:cNvPicPr/>
          <p:nvPr/>
        </p:nvPicPr>
        <p:blipFill>
          <a:blip r:embed="rId5"/>
          <a:stretch>
            <a:fillRect/>
          </a:stretch>
        </p:blipFill>
        <p:spPr>
          <a:xfrm>
            <a:off x="3421380" y="3777847"/>
            <a:ext cx="5349240" cy="1882140"/>
          </a:xfrm>
          <a:prstGeom prst="rect">
            <a:avLst/>
          </a:prstGeom>
        </p:spPr>
      </p:pic>
      <p:sp>
        <p:nvSpPr>
          <p:cNvPr id="4" name="TextBox 3">
            <a:extLst>
              <a:ext uri="{FF2B5EF4-FFF2-40B4-BE49-F238E27FC236}">
                <a16:creationId xmlns:a16="http://schemas.microsoft.com/office/drawing/2014/main" id="{B8BB14BE-4C73-5D6C-A473-881F5D18FEA7}"/>
              </a:ext>
            </a:extLst>
          </p:cNvPr>
          <p:cNvSpPr txBox="1"/>
          <p:nvPr/>
        </p:nvSpPr>
        <p:spPr>
          <a:xfrm>
            <a:off x="235333" y="6391306"/>
            <a:ext cx="2518786" cy="369332"/>
          </a:xfrm>
          <a:prstGeom prst="rect">
            <a:avLst/>
          </a:prstGeom>
          <a:noFill/>
          <a:ln>
            <a:solidFill>
              <a:schemeClr val="bg2"/>
            </a:solidFill>
          </a:ln>
        </p:spPr>
        <p:txBody>
          <a:bodyPr wrap="square">
            <a:spAutoFit/>
          </a:bodyPr>
          <a:lstStyle/>
          <a:p>
            <a:r>
              <a:rPr lang="en-US" sz="1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6"/>
              </a:rPr>
              <a:t>@civillAE</a:t>
            </a:r>
            <a:endParaRPr lang="en-US" dirty="0"/>
          </a:p>
        </p:txBody>
      </p:sp>
    </p:spTree>
    <p:extLst>
      <p:ext uri="{BB962C8B-B14F-4D97-AF65-F5344CB8AC3E}">
        <p14:creationId xmlns:p14="http://schemas.microsoft.com/office/powerpoint/2010/main" val="2534634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3836709" y="124691"/>
            <a:ext cx="8063553" cy="1325563"/>
          </a:xfrm>
        </p:spPr>
        <p:txBody>
          <a:bodyPr>
            <a:normAutofit fontScale="90000"/>
          </a:bodyPr>
          <a:lstStyle/>
          <a:p>
            <a:pPr algn="ctr" rtl="1"/>
            <a:r>
              <a:rPr lang="fa-IR" b="1" dirty="0">
                <a:solidFill>
                  <a:schemeClr val="tx1"/>
                </a:solidFill>
                <a:cs typeface="B Nazanin" panose="00000400000000000000" pitchFamily="2" charset="-78"/>
              </a:rPr>
              <a:t>نتایج-زمان تناوب سازه های نامنظم در ارتفاع</a:t>
            </a:r>
            <a:endParaRPr lang="en-US" b="1" dirty="0">
              <a:solidFill>
                <a:schemeClr val="tx1"/>
              </a:solidFill>
              <a:cs typeface="B Nazanin" panose="00000400000000000000" pitchFamily="2" charset="-78"/>
            </a:endParaRPr>
          </a:p>
        </p:txBody>
      </p:sp>
      <p:sp>
        <p:nvSpPr>
          <p:cNvPr id="2" name="Slide Number Placeholder 1"/>
          <p:cNvSpPr>
            <a:spLocks noGrp="1"/>
          </p:cNvSpPr>
          <p:nvPr>
            <p:ph type="sldNum" sz="quarter" idx="12"/>
          </p:nvPr>
        </p:nvSpPr>
        <p:spPr/>
        <p:txBody>
          <a:bodyPr/>
          <a:lstStyle/>
          <a:p>
            <a:r>
              <a:rPr lang="fa-IR" dirty="0"/>
              <a:t>43/59</a:t>
            </a:r>
            <a:endParaRPr lang="en-US" dirty="0"/>
          </a:p>
        </p:txBody>
      </p:sp>
      <p:sp>
        <p:nvSpPr>
          <p:cNvPr id="17" name="TextBox 16">
            <a:extLst>
              <a:ext uri="{FF2B5EF4-FFF2-40B4-BE49-F238E27FC236}">
                <a16:creationId xmlns:a16="http://schemas.microsoft.com/office/drawing/2014/main" id="{3AAF89DD-9817-484F-899B-6216F9E01090}"/>
              </a:ext>
            </a:extLst>
          </p:cNvPr>
          <p:cNvSpPr txBox="1"/>
          <p:nvPr/>
        </p:nvSpPr>
        <p:spPr>
          <a:xfrm>
            <a:off x="4415456" y="6143870"/>
            <a:ext cx="2814840" cy="369332"/>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nchor="ctr" anchorCtr="1">
            <a:spAutoFit/>
          </a:bodyPr>
          <a:lstStyle/>
          <a:p>
            <a:pPr algn="ctr" rtl="1"/>
            <a:r>
              <a:rPr lang="fa-IR" dirty="0">
                <a:cs typeface="B Nazanin" panose="00000400000000000000" pitchFamily="2" charset="-78"/>
              </a:rPr>
              <a:t>اثر نامنظمی در ارتفاع – سازه 8 طبقه</a:t>
            </a:r>
            <a:endParaRPr lang="en-US" dirty="0">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48AB4548-72C3-4715-9454-235AC702B5B1}"/>
              </a:ext>
            </a:extLst>
          </p:cNvPr>
          <p:cNvPicPr/>
          <p:nvPr/>
        </p:nvPicPr>
        <p:blipFill>
          <a:blip r:embed="rId3"/>
          <a:stretch>
            <a:fillRect/>
          </a:stretch>
        </p:blipFill>
        <p:spPr>
          <a:xfrm>
            <a:off x="450776" y="1450254"/>
            <a:ext cx="5372100" cy="1996440"/>
          </a:xfrm>
          <a:prstGeom prst="rect">
            <a:avLst/>
          </a:prstGeom>
        </p:spPr>
      </p:pic>
      <p:pic>
        <p:nvPicPr>
          <p:cNvPr id="11" name="Picture 10">
            <a:extLst>
              <a:ext uri="{FF2B5EF4-FFF2-40B4-BE49-F238E27FC236}">
                <a16:creationId xmlns:a16="http://schemas.microsoft.com/office/drawing/2014/main" id="{17D82D58-21D2-4BE3-B677-83E15BEA1BEA}"/>
              </a:ext>
            </a:extLst>
          </p:cNvPr>
          <p:cNvPicPr/>
          <p:nvPr/>
        </p:nvPicPr>
        <p:blipFill>
          <a:blip r:embed="rId4"/>
          <a:stretch>
            <a:fillRect/>
          </a:stretch>
        </p:blipFill>
        <p:spPr>
          <a:xfrm>
            <a:off x="6353884" y="1446444"/>
            <a:ext cx="5387340" cy="2004060"/>
          </a:xfrm>
          <a:prstGeom prst="rect">
            <a:avLst/>
          </a:prstGeom>
        </p:spPr>
      </p:pic>
      <p:pic>
        <p:nvPicPr>
          <p:cNvPr id="13" name="Picture 12">
            <a:extLst>
              <a:ext uri="{FF2B5EF4-FFF2-40B4-BE49-F238E27FC236}">
                <a16:creationId xmlns:a16="http://schemas.microsoft.com/office/drawing/2014/main" id="{A243F4DC-D3C1-407C-867F-BF89E30C10ED}"/>
              </a:ext>
            </a:extLst>
          </p:cNvPr>
          <p:cNvPicPr/>
          <p:nvPr/>
        </p:nvPicPr>
        <p:blipFill>
          <a:blip r:embed="rId5"/>
          <a:stretch>
            <a:fillRect/>
          </a:stretch>
        </p:blipFill>
        <p:spPr>
          <a:xfrm>
            <a:off x="3440430" y="3754783"/>
            <a:ext cx="5311140" cy="1889760"/>
          </a:xfrm>
          <a:prstGeom prst="rect">
            <a:avLst/>
          </a:prstGeom>
        </p:spPr>
      </p:pic>
      <p:sp>
        <p:nvSpPr>
          <p:cNvPr id="4" name="TextBox 3">
            <a:extLst>
              <a:ext uri="{FF2B5EF4-FFF2-40B4-BE49-F238E27FC236}">
                <a16:creationId xmlns:a16="http://schemas.microsoft.com/office/drawing/2014/main" id="{B717E138-B7AE-D278-077E-FCDFEF25AD46}"/>
              </a:ext>
            </a:extLst>
          </p:cNvPr>
          <p:cNvSpPr txBox="1"/>
          <p:nvPr/>
        </p:nvSpPr>
        <p:spPr>
          <a:xfrm>
            <a:off x="235333" y="6391306"/>
            <a:ext cx="2518786" cy="369332"/>
          </a:xfrm>
          <a:prstGeom prst="rect">
            <a:avLst/>
          </a:prstGeom>
          <a:noFill/>
          <a:ln>
            <a:solidFill>
              <a:schemeClr val="bg2"/>
            </a:solidFill>
          </a:ln>
        </p:spPr>
        <p:txBody>
          <a:bodyPr wrap="square">
            <a:spAutoFit/>
          </a:bodyPr>
          <a:lstStyle/>
          <a:p>
            <a:r>
              <a:rPr lang="en-US" sz="1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6"/>
              </a:rPr>
              <a:t>@civillAE</a:t>
            </a:r>
            <a:endParaRPr lang="en-US" dirty="0"/>
          </a:p>
        </p:txBody>
      </p:sp>
    </p:spTree>
    <p:extLst>
      <p:ext uri="{BB962C8B-B14F-4D97-AF65-F5344CB8AC3E}">
        <p14:creationId xmlns:p14="http://schemas.microsoft.com/office/powerpoint/2010/main" val="27690177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3836709" y="124691"/>
            <a:ext cx="8063553" cy="1325563"/>
          </a:xfrm>
        </p:spPr>
        <p:txBody>
          <a:bodyPr>
            <a:normAutofit fontScale="90000"/>
          </a:bodyPr>
          <a:lstStyle/>
          <a:p>
            <a:pPr algn="ctr" rtl="1"/>
            <a:r>
              <a:rPr lang="fa-IR" b="1" dirty="0">
                <a:solidFill>
                  <a:schemeClr val="tx1"/>
                </a:solidFill>
                <a:cs typeface="B Nazanin" panose="00000400000000000000" pitchFamily="2" charset="-78"/>
              </a:rPr>
              <a:t>نتایج-زمان تناوب سازه های نامنظم در ارتفاع</a:t>
            </a:r>
            <a:endParaRPr lang="en-US" b="1" dirty="0">
              <a:solidFill>
                <a:schemeClr val="tx1"/>
              </a:solidFill>
              <a:cs typeface="B Nazanin" panose="00000400000000000000" pitchFamily="2" charset="-78"/>
            </a:endParaRPr>
          </a:p>
        </p:txBody>
      </p:sp>
      <p:sp>
        <p:nvSpPr>
          <p:cNvPr id="2" name="Slide Number Placeholder 1"/>
          <p:cNvSpPr>
            <a:spLocks noGrp="1"/>
          </p:cNvSpPr>
          <p:nvPr>
            <p:ph type="sldNum" sz="quarter" idx="12"/>
          </p:nvPr>
        </p:nvSpPr>
        <p:spPr/>
        <p:txBody>
          <a:bodyPr/>
          <a:lstStyle/>
          <a:p>
            <a:r>
              <a:rPr lang="fa-IR" dirty="0"/>
              <a:t>44/59</a:t>
            </a:r>
            <a:endParaRPr lang="en-US" dirty="0"/>
          </a:p>
        </p:txBody>
      </p:sp>
      <p:sp>
        <p:nvSpPr>
          <p:cNvPr id="17" name="TextBox 16">
            <a:extLst>
              <a:ext uri="{FF2B5EF4-FFF2-40B4-BE49-F238E27FC236}">
                <a16:creationId xmlns:a16="http://schemas.microsoft.com/office/drawing/2014/main" id="{3AAF89DD-9817-484F-899B-6216F9E01090}"/>
              </a:ext>
            </a:extLst>
          </p:cNvPr>
          <p:cNvSpPr txBox="1"/>
          <p:nvPr/>
        </p:nvSpPr>
        <p:spPr>
          <a:xfrm>
            <a:off x="4415456" y="6143870"/>
            <a:ext cx="2814840" cy="369332"/>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nchor="ctr" anchorCtr="1">
            <a:spAutoFit/>
          </a:bodyPr>
          <a:lstStyle/>
          <a:p>
            <a:pPr algn="ctr" rtl="1"/>
            <a:r>
              <a:rPr lang="fa-IR" dirty="0">
                <a:cs typeface="B Nazanin" panose="00000400000000000000" pitchFamily="2" charset="-78"/>
              </a:rPr>
              <a:t>اثر نامنظمی در ارتفاع – سازه 9 طبقه</a:t>
            </a:r>
            <a:endParaRPr lang="en-US" dirty="0">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40B41773-E532-43BF-9AF2-EC07B48969B9}"/>
              </a:ext>
            </a:extLst>
          </p:cNvPr>
          <p:cNvPicPr/>
          <p:nvPr/>
        </p:nvPicPr>
        <p:blipFill>
          <a:blip r:embed="rId3"/>
          <a:stretch>
            <a:fillRect/>
          </a:stretch>
        </p:blipFill>
        <p:spPr>
          <a:xfrm>
            <a:off x="404802" y="1379177"/>
            <a:ext cx="5349240" cy="1682750"/>
          </a:xfrm>
          <a:prstGeom prst="rect">
            <a:avLst/>
          </a:prstGeom>
        </p:spPr>
      </p:pic>
      <p:pic>
        <p:nvPicPr>
          <p:cNvPr id="12" name="Picture 11">
            <a:extLst>
              <a:ext uri="{FF2B5EF4-FFF2-40B4-BE49-F238E27FC236}">
                <a16:creationId xmlns:a16="http://schemas.microsoft.com/office/drawing/2014/main" id="{7FC27804-3C91-4CF2-8FE1-01FEB02BE835}"/>
              </a:ext>
            </a:extLst>
          </p:cNvPr>
          <p:cNvPicPr/>
          <p:nvPr/>
        </p:nvPicPr>
        <p:blipFill>
          <a:blip r:embed="rId4"/>
          <a:stretch>
            <a:fillRect/>
          </a:stretch>
        </p:blipFill>
        <p:spPr>
          <a:xfrm>
            <a:off x="6266271" y="1379177"/>
            <a:ext cx="5372100" cy="1682750"/>
          </a:xfrm>
          <a:prstGeom prst="rect">
            <a:avLst/>
          </a:prstGeom>
        </p:spPr>
      </p:pic>
      <p:pic>
        <p:nvPicPr>
          <p:cNvPr id="14" name="Picture 13">
            <a:extLst>
              <a:ext uri="{FF2B5EF4-FFF2-40B4-BE49-F238E27FC236}">
                <a16:creationId xmlns:a16="http://schemas.microsoft.com/office/drawing/2014/main" id="{109DFC0A-AEAB-4354-AEF5-7F557CA3FAC8}"/>
              </a:ext>
            </a:extLst>
          </p:cNvPr>
          <p:cNvPicPr/>
          <p:nvPr/>
        </p:nvPicPr>
        <p:blipFill>
          <a:blip r:embed="rId5"/>
          <a:stretch>
            <a:fillRect/>
          </a:stretch>
        </p:blipFill>
        <p:spPr>
          <a:xfrm>
            <a:off x="404802" y="3429000"/>
            <a:ext cx="5356860" cy="1958340"/>
          </a:xfrm>
          <a:prstGeom prst="rect">
            <a:avLst/>
          </a:prstGeom>
        </p:spPr>
      </p:pic>
      <p:pic>
        <p:nvPicPr>
          <p:cNvPr id="15" name="Picture 14">
            <a:extLst>
              <a:ext uri="{FF2B5EF4-FFF2-40B4-BE49-F238E27FC236}">
                <a16:creationId xmlns:a16="http://schemas.microsoft.com/office/drawing/2014/main" id="{C1F17103-73C7-4B22-BCA1-711BEF8FC2F0}"/>
              </a:ext>
            </a:extLst>
          </p:cNvPr>
          <p:cNvPicPr/>
          <p:nvPr/>
        </p:nvPicPr>
        <p:blipFill>
          <a:blip r:embed="rId6"/>
          <a:stretch>
            <a:fillRect/>
          </a:stretch>
        </p:blipFill>
        <p:spPr>
          <a:xfrm>
            <a:off x="6266271" y="3429000"/>
            <a:ext cx="5394960" cy="1958340"/>
          </a:xfrm>
          <a:prstGeom prst="rect">
            <a:avLst/>
          </a:prstGeom>
        </p:spPr>
      </p:pic>
      <p:sp>
        <p:nvSpPr>
          <p:cNvPr id="4" name="TextBox 3">
            <a:extLst>
              <a:ext uri="{FF2B5EF4-FFF2-40B4-BE49-F238E27FC236}">
                <a16:creationId xmlns:a16="http://schemas.microsoft.com/office/drawing/2014/main" id="{3B4BEB3F-D3CE-DFD3-3E69-D72414C1D0ED}"/>
              </a:ext>
            </a:extLst>
          </p:cNvPr>
          <p:cNvSpPr txBox="1"/>
          <p:nvPr/>
        </p:nvSpPr>
        <p:spPr>
          <a:xfrm>
            <a:off x="235333" y="6391306"/>
            <a:ext cx="2518786" cy="369332"/>
          </a:xfrm>
          <a:prstGeom prst="rect">
            <a:avLst/>
          </a:prstGeom>
          <a:noFill/>
          <a:ln>
            <a:solidFill>
              <a:schemeClr val="bg2"/>
            </a:solidFill>
          </a:ln>
        </p:spPr>
        <p:txBody>
          <a:bodyPr wrap="square">
            <a:spAutoFit/>
          </a:bodyPr>
          <a:lstStyle/>
          <a:p>
            <a:r>
              <a:rPr lang="en-US" sz="1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7"/>
              </a:rPr>
              <a:t>@civillAE</a:t>
            </a:r>
            <a:endParaRPr lang="en-US" dirty="0"/>
          </a:p>
        </p:txBody>
      </p:sp>
    </p:spTree>
    <p:extLst>
      <p:ext uri="{BB962C8B-B14F-4D97-AF65-F5344CB8AC3E}">
        <p14:creationId xmlns:p14="http://schemas.microsoft.com/office/powerpoint/2010/main" val="29281333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3836709" y="124691"/>
            <a:ext cx="8063553" cy="1325563"/>
          </a:xfrm>
        </p:spPr>
        <p:txBody>
          <a:bodyPr>
            <a:normAutofit fontScale="90000"/>
          </a:bodyPr>
          <a:lstStyle/>
          <a:p>
            <a:pPr algn="ctr" rtl="1"/>
            <a:r>
              <a:rPr lang="fa-IR" b="1" dirty="0">
                <a:solidFill>
                  <a:schemeClr val="tx1"/>
                </a:solidFill>
                <a:cs typeface="B Nazanin" panose="00000400000000000000" pitchFamily="2" charset="-78"/>
              </a:rPr>
              <a:t>نتایج-زمان تناوب سازه های نامنظم در ارتفاع</a:t>
            </a:r>
            <a:endParaRPr lang="en-US" b="1" dirty="0">
              <a:solidFill>
                <a:schemeClr val="tx1"/>
              </a:solidFill>
              <a:cs typeface="B Nazanin" panose="00000400000000000000" pitchFamily="2" charset="-78"/>
            </a:endParaRPr>
          </a:p>
        </p:txBody>
      </p:sp>
      <p:sp>
        <p:nvSpPr>
          <p:cNvPr id="2" name="Slide Number Placeholder 1"/>
          <p:cNvSpPr>
            <a:spLocks noGrp="1"/>
          </p:cNvSpPr>
          <p:nvPr>
            <p:ph type="sldNum" sz="quarter" idx="12"/>
          </p:nvPr>
        </p:nvSpPr>
        <p:spPr/>
        <p:txBody>
          <a:bodyPr/>
          <a:lstStyle/>
          <a:p>
            <a:r>
              <a:rPr lang="fa-IR" dirty="0"/>
              <a:t>45/59</a:t>
            </a:r>
            <a:endParaRPr lang="en-US" dirty="0"/>
          </a:p>
        </p:txBody>
      </p:sp>
      <p:sp>
        <p:nvSpPr>
          <p:cNvPr id="17" name="TextBox 16">
            <a:extLst>
              <a:ext uri="{FF2B5EF4-FFF2-40B4-BE49-F238E27FC236}">
                <a16:creationId xmlns:a16="http://schemas.microsoft.com/office/drawing/2014/main" id="{3AAF89DD-9817-484F-899B-6216F9E01090}"/>
              </a:ext>
            </a:extLst>
          </p:cNvPr>
          <p:cNvSpPr txBox="1"/>
          <p:nvPr/>
        </p:nvSpPr>
        <p:spPr>
          <a:xfrm>
            <a:off x="4279769" y="6143870"/>
            <a:ext cx="2950527" cy="369332"/>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nchor="ctr" anchorCtr="1">
            <a:spAutoFit/>
          </a:bodyPr>
          <a:lstStyle/>
          <a:p>
            <a:pPr algn="ctr" rtl="1"/>
            <a:r>
              <a:rPr lang="fa-IR" dirty="0">
                <a:cs typeface="B Nazanin" panose="00000400000000000000" pitchFamily="2" charset="-78"/>
              </a:rPr>
              <a:t>اثر نامنظمی در ارتفاع – سازه 10 طبقه</a:t>
            </a:r>
            <a:endParaRPr lang="en-US" dirty="0">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5E0C60F1-57FD-4505-BE4C-7AD9769EDD28}"/>
              </a:ext>
            </a:extLst>
          </p:cNvPr>
          <p:cNvPicPr/>
          <p:nvPr/>
        </p:nvPicPr>
        <p:blipFill>
          <a:blip r:embed="rId3"/>
          <a:stretch>
            <a:fillRect/>
          </a:stretch>
        </p:blipFill>
        <p:spPr>
          <a:xfrm>
            <a:off x="291738" y="1358573"/>
            <a:ext cx="5356860" cy="1765300"/>
          </a:xfrm>
          <a:prstGeom prst="rect">
            <a:avLst/>
          </a:prstGeom>
        </p:spPr>
      </p:pic>
      <p:pic>
        <p:nvPicPr>
          <p:cNvPr id="11" name="Picture 10">
            <a:extLst>
              <a:ext uri="{FF2B5EF4-FFF2-40B4-BE49-F238E27FC236}">
                <a16:creationId xmlns:a16="http://schemas.microsoft.com/office/drawing/2014/main" id="{610E9567-AACF-42D5-A65E-01F596073105}"/>
              </a:ext>
            </a:extLst>
          </p:cNvPr>
          <p:cNvPicPr/>
          <p:nvPr/>
        </p:nvPicPr>
        <p:blipFill>
          <a:blip r:embed="rId4"/>
          <a:stretch>
            <a:fillRect/>
          </a:stretch>
        </p:blipFill>
        <p:spPr>
          <a:xfrm>
            <a:off x="6202287" y="1358573"/>
            <a:ext cx="5349240" cy="1765300"/>
          </a:xfrm>
          <a:prstGeom prst="rect">
            <a:avLst/>
          </a:prstGeom>
        </p:spPr>
      </p:pic>
      <p:pic>
        <p:nvPicPr>
          <p:cNvPr id="13" name="Picture 12">
            <a:extLst>
              <a:ext uri="{FF2B5EF4-FFF2-40B4-BE49-F238E27FC236}">
                <a16:creationId xmlns:a16="http://schemas.microsoft.com/office/drawing/2014/main" id="{82A1358E-83F1-4F5B-91C4-46783C5DD75B}"/>
              </a:ext>
            </a:extLst>
          </p:cNvPr>
          <p:cNvPicPr/>
          <p:nvPr/>
        </p:nvPicPr>
        <p:blipFill>
          <a:blip r:embed="rId5"/>
          <a:stretch>
            <a:fillRect/>
          </a:stretch>
        </p:blipFill>
        <p:spPr>
          <a:xfrm>
            <a:off x="329838" y="3429000"/>
            <a:ext cx="5318760" cy="1882140"/>
          </a:xfrm>
          <a:prstGeom prst="rect">
            <a:avLst/>
          </a:prstGeom>
        </p:spPr>
      </p:pic>
      <p:pic>
        <p:nvPicPr>
          <p:cNvPr id="16" name="Picture 15">
            <a:extLst>
              <a:ext uri="{FF2B5EF4-FFF2-40B4-BE49-F238E27FC236}">
                <a16:creationId xmlns:a16="http://schemas.microsoft.com/office/drawing/2014/main" id="{CC928253-82C1-4A66-A219-0F9137D5FA41}"/>
              </a:ext>
            </a:extLst>
          </p:cNvPr>
          <p:cNvPicPr/>
          <p:nvPr/>
        </p:nvPicPr>
        <p:blipFill>
          <a:blip r:embed="rId6"/>
          <a:stretch>
            <a:fillRect/>
          </a:stretch>
        </p:blipFill>
        <p:spPr>
          <a:xfrm>
            <a:off x="6202287" y="3429000"/>
            <a:ext cx="5356860" cy="1882140"/>
          </a:xfrm>
          <a:prstGeom prst="rect">
            <a:avLst/>
          </a:prstGeom>
        </p:spPr>
      </p:pic>
      <p:sp>
        <p:nvSpPr>
          <p:cNvPr id="4" name="TextBox 3">
            <a:extLst>
              <a:ext uri="{FF2B5EF4-FFF2-40B4-BE49-F238E27FC236}">
                <a16:creationId xmlns:a16="http://schemas.microsoft.com/office/drawing/2014/main" id="{CB3F5869-037C-0441-FE17-03E9BAD6B105}"/>
              </a:ext>
            </a:extLst>
          </p:cNvPr>
          <p:cNvSpPr txBox="1"/>
          <p:nvPr/>
        </p:nvSpPr>
        <p:spPr>
          <a:xfrm>
            <a:off x="235333" y="6391306"/>
            <a:ext cx="2518786" cy="369332"/>
          </a:xfrm>
          <a:prstGeom prst="rect">
            <a:avLst/>
          </a:prstGeom>
          <a:noFill/>
          <a:ln>
            <a:solidFill>
              <a:schemeClr val="bg2"/>
            </a:solidFill>
          </a:ln>
        </p:spPr>
        <p:txBody>
          <a:bodyPr wrap="square">
            <a:spAutoFit/>
          </a:bodyPr>
          <a:lstStyle/>
          <a:p>
            <a:r>
              <a:rPr lang="en-US" sz="1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7"/>
              </a:rPr>
              <a:t>@civillAE</a:t>
            </a:r>
            <a:endParaRPr lang="en-US" dirty="0"/>
          </a:p>
        </p:txBody>
      </p:sp>
    </p:spTree>
    <p:extLst>
      <p:ext uri="{BB962C8B-B14F-4D97-AF65-F5344CB8AC3E}">
        <p14:creationId xmlns:p14="http://schemas.microsoft.com/office/powerpoint/2010/main" val="8905327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3836709" y="124691"/>
            <a:ext cx="8063553" cy="1325563"/>
          </a:xfrm>
        </p:spPr>
        <p:txBody>
          <a:bodyPr>
            <a:normAutofit fontScale="90000"/>
          </a:bodyPr>
          <a:lstStyle/>
          <a:p>
            <a:pPr algn="ctr" rtl="1"/>
            <a:r>
              <a:rPr lang="fa-IR" b="1" dirty="0">
                <a:solidFill>
                  <a:schemeClr val="tx1"/>
                </a:solidFill>
                <a:cs typeface="B Nazanin" panose="00000400000000000000" pitchFamily="2" charset="-78"/>
              </a:rPr>
              <a:t>نتایج-زمان تناوب سازه های نامنظم در ارتفاع</a:t>
            </a:r>
            <a:endParaRPr lang="en-US" b="1" dirty="0">
              <a:solidFill>
                <a:schemeClr val="tx1"/>
              </a:solidFill>
              <a:cs typeface="B Nazanin" panose="00000400000000000000" pitchFamily="2" charset="-78"/>
            </a:endParaRPr>
          </a:p>
        </p:txBody>
      </p:sp>
      <p:sp>
        <p:nvSpPr>
          <p:cNvPr id="2" name="Slide Number Placeholder 1"/>
          <p:cNvSpPr>
            <a:spLocks noGrp="1"/>
          </p:cNvSpPr>
          <p:nvPr>
            <p:ph type="sldNum" sz="quarter" idx="12"/>
          </p:nvPr>
        </p:nvSpPr>
        <p:spPr/>
        <p:txBody>
          <a:bodyPr/>
          <a:lstStyle/>
          <a:p>
            <a:r>
              <a:rPr lang="fa-IR" dirty="0"/>
              <a:t>46/59</a:t>
            </a:r>
            <a:endParaRPr lang="en-US" dirty="0"/>
          </a:p>
        </p:txBody>
      </p:sp>
      <p:sp>
        <p:nvSpPr>
          <p:cNvPr id="17" name="TextBox 16">
            <a:extLst>
              <a:ext uri="{FF2B5EF4-FFF2-40B4-BE49-F238E27FC236}">
                <a16:creationId xmlns:a16="http://schemas.microsoft.com/office/drawing/2014/main" id="{3AAF89DD-9817-484F-899B-6216F9E01090}"/>
              </a:ext>
            </a:extLst>
          </p:cNvPr>
          <p:cNvSpPr txBox="1"/>
          <p:nvPr/>
        </p:nvSpPr>
        <p:spPr>
          <a:xfrm>
            <a:off x="4279769" y="6143870"/>
            <a:ext cx="2950527" cy="369332"/>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nchor="ctr" anchorCtr="1">
            <a:spAutoFit/>
          </a:bodyPr>
          <a:lstStyle/>
          <a:p>
            <a:pPr algn="ctr" rtl="1"/>
            <a:r>
              <a:rPr lang="fa-IR" dirty="0">
                <a:cs typeface="B Nazanin" panose="00000400000000000000" pitchFamily="2" charset="-78"/>
              </a:rPr>
              <a:t>اثر نامنظمی در ارتفاع – سازه 11 طبقه</a:t>
            </a:r>
            <a:endParaRPr lang="en-US" dirty="0">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AD3FA996-440A-480A-9F91-DD218D615CDA}"/>
              </a:ext>
            </a:extLst>
          </p:cNvPr>
          <p:cNvPicPr/>
          <p:nvPr/>
        </p:nvPicPr>
        <p:blipFill>
          <a:blip r:embed="rId3"/>
          <a:stretch>
            <a:fillRect/>
          </a:stretch>
        </p:blipFill>
        <p:spPr>
          <a:xfrm>
            <a:off x="421032" y="1584331"/>
            <a:ext cx="5334000" cy="1615440"/>
          </a:xfrm>
          <a:prstGeom prst="rect">
            <a:avLst/>
          </a:prstGeom>
        </p:spPr>
      </p:pic>
      <p:pic>
        <p:nvPicPr>
          <p:cNvPr id="12" name="Picture 11">
            <a:extLst>
              <a:ext uri="{FF2B5EF4-FFF2-40B4-BE49-F238E27FC236}">
                <a16:creationId xmlns:a16="http://schemas.microsoft.com/office/drawing/2014/main" id="{3846EC9A-8280-47C7-826F-7A26B15F6A94}"/>
              </a:ext>
            </a:extLst>
          </p:cNvPr>
          <p:cNvPicPr/>
          <p:nvPr/>
        </p:nvPicPr>
        <p:blipFill>
          <a:blip r:embed="rId4"/>
          <a:stretch>
            <a:fillRect/>
          </a:stretch>
        </p:blipFill>
        <p:spPr>
          <a:xfrm>
            <a:off x="6436970" y="1583012"/>
            <a:ext cx="5311140" cy="1546860"/>
          </a:xfrm>
          <a:prstGeom prst="rect">
            <a:avLst/>
          </a:prstGeom>
        </p:spPr>
      </p:pic>
      <p:pic>
        <p:nvPicPr>
          <p:cNvPr id="14" name="Picture 13">
            <a:extLst>
              <a:ext uri="{FF2B5EF4-FFF2-40B4-BE49-F238E27FC236}">
                <a16:creationId xmlns:a16="http://schemas.microsoft.com/office/drawing/2014/main" id="{AABC9045-0383-4CA8-A28E-9329B33FE210}"/>
              </a:ext>
            </a:extLst>
          </p:cNvPr>
          <p:cNvPicPr/>
          <p:nvPr/>
        </p:nvPicPr>
        <p:blipFill>
          <a:blip r:embed="rId5"/>
          <a:stretch>
            <a:fillRect/>
          </a:stretch>
        </p:blipFill>
        <p:spPr>
          <a:xfrm>
            <a:off x="421032" y="3538422"/>
            <a:ext cx="5349240" cy="1851660"/>
          </a:xfrm>
          <a:prstGeom prst="rect">
            <a:avLst/>
          </a:prstGeom>
        </p:spPr>
      </p:pic>
      <p:pic>
        <p:nvPicPr>
          <p:cNvPr id="15" name="Picture 14">
            <a:extLst>
              <a:ext uri="{FF2B5EF4-FFF2-40B4-BE49-F238E27FC236}">
                <a16:creationId xmlns:a16="http://schemas.microsoft.com/office/drawing/2014/main" id="{FF4A1FF2-58B9-4792-8C02-0B4A5A6154F4}"/>
              </a:ext>
            </a:extLst>
          </p:cNvPr>
          <p:cNvPicPr/>
          <p:nvPr/>
        </p:nvPicPr>
        <p:blipFill>
          <a:blip r:embed="rId6"/>
          <a:stretch>
            <a:fillRect/>
          </a:stretch>
        </p:blipFill>
        <p:spPr>
          <a:xfrm>
            <a:off x="6436970" y="3507942"/>
            <a:ext cx="5349240" cy="1882140"/>
          </a:xfrm>
          <a:prstGeom prst="rect">
            <a:avLst/>
          </a:prstGeom>
        </p:spPr>
      </p:pic>
      <p:sp>
        <p:nvSpPr>
          <p:cNvPr id="4" name="TextBox 3">
            <a:extLst>
              <a:ext uri="{FF2B5EF4-FFF2-40B4-BE49-F238E27FC236}">
                <a16:creationId xmlns:a16="http://schemas.microsoft.com/office/drawing/2014/main" id="{7C0E89CF-6055-2942-DC6A-5C7C567936FB}"/>
              </a:ext>
            </a:extLst>
          </p:cNvPr>
          <p:cNvSpPr txBox="1"/>
          <p:nvPr/>
        </p:nvSpPr>
        <p:spPr>
          <a:xfrm>
            <a:off x="235333" y="6391306"/>
            <a:ext cx="2518786" cy="369332"/>
          </a:xfrm>
          <a:prstGeom prst="rect">
            <a:avLst/>
          </a:prstGeom>
          <a:noFill/>
          <a:ln>
            <a:solidFill>
              <a:schemeClr val="bg2"/>
            </a:solidFill>
          </a:ln>
        </p:spPr>
        <p:txBody>
          <a:bodyPr wrap="square">
            <a:spAutoFit/>
          </a:bodyPr>
          <a:lstStyle/>
          <a:p>
            <a:r>
              <a:rPr lang="en-US" sz="1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7"/>
              </a:rPr>
              <a:t>@civillAE</a:t>
            </a:r>
            <a:endParaRPr lang="en-US" dirty="0"/>
          </a:p>
        </p:txBody>
      </p:sp>
    </p:spTree>
    <p:extLst>
      <p:ext uri="{BB962C8B-B14F-4D97-AF65-F5344CB8AC3E}">
        <p14:creationId xmlns:p14="http://schemas.microsoft.com/office/powerpoint/2010/main" val="37824329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3836709" y="124691"/>
            <a:ext cx="8063553" cy="1325563"/>
          </a:xfrm>
        </p:spPr>
        <p:txBody>
          <a:bodyPr>
            <a:normAutofit fontScale="90000"/>
          </a:bodyPr>
          <a:lstStyle/>
          <a:p>
            <a:pPr algn="ctr" rtl="1"/>
            <a:r>
              <a:rPr lang="fa-IR" b="1" dirty="0">
                <a:solidFill>
                  <a:schemeClr val="tx1"/>
                </a:solidFill>
                <a:cs typeface="B Nazanin" panose="00000400000000000000" pitchFamily="2" charset="-78"/>
              </a:rPr>
              <a:t>نتایج-زمان تناوب سازه های نامنظم در ارتفاع</a:t>
            </a:r>
            <a:endParaRPr lang="en-US" b="1" dirty="0">
              <a:solidFill>
                <a:schemeClr val="tx1"/>
              </a:solidFill>
              <a:cs typeface="B Nazanin" panose="00000400000000000000" pitchFamily="2" charset="-78"/>
            </a:endParaRPr>
          </a:p>
        </p:txBody>
      </p:sp>
      <p:sp>
        <p:nvSpPr>
          <p:cNvPr id="2" name="Slide Number Placeholder 1"/>
          <p:cNvSpPr>
            <a:spLocks noGrp="1"/>
          </p:cNvSpPr>
          <p:nvPr>
            <p:ph type="sldNum" sz="quarter" idx="12"/>
          </p:nvPr>
        </p:nvSpPr>
        <p:spPr/>
        <p:txBody>
          <a:bodyPr/>
          <a:lstStyle/>
          <a:p>
            <a:r>
              <a:rPr lang="fa-IR" dirty="0"/>
              <a:t>47/59</a:t>
            </a:r>
            <a:endParaRPr lang="en-US" dirty="0"/>
          </a:p>
        </p:txBody>
      </p:sp>
      <p:sp>
        <p:nvSpPr>
          <p:cNvPr id="17" name="TextBox 16">
            <a:extLst>
              <a:ext uri="{FF2B5EF4-FFF2-40B4-BE49-F238E27FC236}">
                <a16:creationId xmlns:a16="http://schemas.microsoft.com/office/drawing/2014/main" id="{3AAF89DD-9817-484F-899B-6216F9E01090}"/>
              </a:ext>
            </a:extLst>
          </p:cNvPr>
          <p:cNvSpPr txBox="1"/>
          <p:nvPr/>
        </p:nvSpPr>
        <p:spPr>
          <a:xfrm>
            <a:off x="4260915" y="6400965"/>
            <a:ext cx="2950527" cy="369332"/>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nchor="ctr" anchorCtr="1">
            <a:spAutoFit/>
          </a:bodyPr>
          <a:lstStyle/>
          <a:p>
            <a:pPr algn="ctr" rtl="1"/>
            <a:r>
              <a:rPr lang="fa-IR" dirty="0">
                <a:cs typeface="B Nazanin" panose="00000400000000000000" pitchFamily="2" charset="-78"/>
              </a:rPr>
              <a:t>اثر نامنظمی در ارتفاع – سازه 12 طبقه</a:t>
            </a:r>
            <a:endParaRPr lang="en-US" dirty="0">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B1CC1C41-FDA2-4945-ACC8-A25D329E345E}"/>
              </a:ext>
            </a:extLst>
          </p:cNvPr>
          <p:cNvPicPr/>
          <p:nvPr/>
        </p:nvPicPr>
        <p:blipFill>
          <a:blip r:embed="rId3"/>
          <a:stretch>
            <a:fillRect/>
          </a:stretch>
        </p:blipFill>
        <p:spPr>
          <a:xfrm>
            <a:off x="291738" y="1262445"/>
            <a:ext cx="5311140" cy="1537316"/>
          </a:xfrm>
          <a:prstGeom prst="rect">
            <a:avLst/>
          </a:prstGeom>
        </p:spPr>
      </p:pic>
      <p:pic>
        <p:nvPicPr>
          <p:cNvPr id="11" name="Picture 10">
            <a:extLst>
              <a:ext uri="{FF2B5EF4-FFF2-40B4-BE49-F238E27FC236}">
                <a16:creationId xmlns:a16="http://schemas.microsoft.com/office/drawing/2014/main" id="{0176D50E-9384-4D3F-ABB7-A06859AE23DE}"/>
              </a:ext>
            </a:extLst>
          </p:cNvPr>
          <p:cNvPicPr/>
          <p:nvPr/>
        </p:nvPicPr>
        <p:blipFill>
          <a:blip r:embed="rId4"/>
          <a:stretch>
            <a:fillRect/>
          </a:stretch>
        </p:blipFill>
        <p:spPr>
          <a:xfrm>
            <a:off x="6224754" y="1262445"/>
            <a:ext cx="5379720" cy="1537316"/>
          </a:xfrm>
          <a:prstGeom prst="rect">
            <a:avLst/>
          </a:prstGeom>
        </p:spPr>
      </p:pic>
      <p:pic>
        <p:nvPicPr>
          <p:cNvPr id="13" name="Picture 12">
            <a:extLst>
              <a:ext uri="{FF2B5EF4-FFF2-40B4-BE49-F238E27FC236}">
                <a16:creationId xmlns:a16="http://schemas.microsoft.com/office/drawing/2014/main" id="{953F3CA7-13D2-4525-96C8-704DBAF3A290}"/>
              </a:ext>
            </a:extLst>
          </p:cNvPr>
          <p:cNvPicPr/>
          <p:nvPr/>
        </p:nvPicPr>
        <p:blipFill>
          <a:blip r:embed="rId5"/>
          <a:stretch>
            <a:fillRect/>
          </a:stretch>
        </p:blipFill>
        <p:spPr>
          <a:xfrm>
            <a:off x="291738" y="2981205"/>
            <a:ext cx="5372100" cy="1537316"/>
          </a:xfrm>
          <a:prstGeom prst="rect">
            <a:avLst/>
          </a:prstGeom>
        </p:spPr>
      </p:pic>
      <p:pic>
        <p:nvPicPr>
          <p:cNvPr id="16" name="Picture 15">
            <a:extLst>
              <a:ext uri="{FF2B5EF4-FFF2-40B4-BE49-F238E27FC236}">
                <a16:creationId xmlns:a16="http://schemas.microsoft.com/office/drawing/2014/main" id="{76BC557C-22FB-4D2E-A4DA-FD9C3D41A14F}"/>
              </a:ext>
            </a:extLst>
          </p:cNvPr>
          <p:cNvPicPr/>
          <p:nvPr/>
        </p:nvPicPr>
        <p:blipFill>
          <a:blip r:embed="rId6"/>
          <a:stretch>
            <a:fillRect/>
          </a:stretch>
        </p:blipFill>
        <p:spPr>
          <a:xfrm>
            <a:off x="6224754" y="2981205"/>
            <a:ext cx="5349240" cy="1537316"/>
          </a:xfrm>
          <a:prstGeom prst="rect">
            <a:avLst/>
          </a:prstGeom>
        </p:spPr>
      </p:pic>
      <p:pic>
        <p:nvPicPr>
          <p:cNvPr id="18" name="Picture 17">
            <a:extLst>
              <a:ext uri="{FF2B5EF4-FFF2-40B4-BE49-F238E27FC236}">
                <a16:creationId xmlns:a16="http://schemas.microsoft.com/office/drawing/2014/main" id="{20D5DB2D-A9DB-4004-9204-396D3321162C}"/>
              </a:ext>
            </a:extLst>
          </p:cNvPr>
          <p:cNvPicPr/>
          <p:nvPr/>
        </p:nvPicPr>
        <p:blipFill>
          <a:blip r:embed="rId7"/>
          <a:stretch>
            <a:fillRect/>
          </a:stretch>
        </p:blipFill>
        <p:spPr>
          <a:xfrm>
            <a:off x="3429000" y="4682205"/>
            <a:ext cx="5334000" cy="1537316"/>
          </a:xfrm>
          <a:prstGeom prst="rect">
            <a:avLst/>
          </a:prstGeom>
        </p:spPr>
      </p:pic>
      <p:sp>
        <p:nvSpPr>
          <p:cNvPr id="4" name="TextBox 3">
            <a:extLst>
              <a:ext uri="{FF2B5EF4-FFF2-40B4-BE49-F238E27FC236}">
                <a16:creationId xmlns:a16="http://schemas.microsoft.com/office/drawing/2014/main" id="{5AC58A1E-54C9-C799-59A2-64B285598A34}"/>
              </a:ext>
            </a:extLst>
          </p:cNvPr>
          <p:cNvSpPr txBox="1"/>
          <p:nvPr/>
        </p:nvSpPr>
        <p:spPr>
          <a:xfrm>
            <a:off x="235333" y="6391306"/>
            <a:ext cx="2518786" cy="369332"/>
          </a:xfrm>
          <a:prstGeom prst="rect">
            <a:avLst/>
          </a:prstGeom>
          <a:noFill/>
          <a:ln>
            <a:solidFill>
              <a:schemeClr val="bg2"/>
            </a:solidFill>
          </a:ln>
        </p:spPr>
        <p:txBody>
          <a:bodyPr wrap="square">
            <a:spAutoFit/>
          </a:bodyPr>
          <a:lstStyle/>
          <a:p>
            <a:r>
              <a:rPr lang="en-US" sz="1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8"/>
              </a:rPr>
              <a:t>@civillAE</a:t>
            </a:r>
            <a:endParaRPr lang="en-US" dirty="0"/>
          </a:p>
        </p:txBody>
      </p:sp>
    </p:spTree>
    <p:extLst>
      <p:ext uri="{BB962C8B-B14F-4D97-AF65-F5344CB8AC3E}">
        <p14:creationId xmlns:p14="http://schemas.microsoft.com/office/powerpoint/2010/main" val="6714290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3836709" y="124691"/>
            <a:ext cx="8063553" cy="1325563"/>
          </a:xfrm>
        </p:spPr>
        <p:txBody>
          <a:bodyPr>
            <a:normAutofit fontScale="90000"/>
          </a:bodyPr>
          <a:lstStyle/>
          <a:p>
            <a:pPr algn="ctr" rtl="1"/>
            <a:r>
              <a:rPr lang="fa-IR" b="1" dirty="0">
                <a:solidFill>
                  <a:schemeClr val="tx1"/>
                </a:solidFill>
                <a:cs typeface="B Nazanin" panose="00000400000000000000" pitchFamily="2" charset="-78"/>
              </a:rPr>
              <a:t>نتایج-زمان تناوب سازه های نامنظم در ارتفاع</a:t>
            </a:r>
            <a:endParaRPr lang="en-US" b="1" dirty="0">
              <a:solidFill>
                <a:schemeClr val="tx1"/>
              </a:solidFill>
              <a:cs typeface="B Nazanin" panose="00000400000000000000" pitchFamily="2" charset="-78"/>
            </a:endParaRPr>
          </a:p>
        </p:txBody>
      </p:sp>
      <p:sp>
        <p:nvSpPr>
          <p:cNvPr id="2" name="Slide Number Placeholder 1"/>
          <p:cNvSpPr>
            <a:spLocks noGrp="1"/>
          </p:cNvSpPr>
          <p:nvPr>
            <p:ph type="sldNum" sz="quarter" idx="12"/>
          </p:nvPr>
        </p:nvSpPr>
        <p:spPr/>
        <p:txBody>
          <a:bodyPr/>
          <a:lstStyle/>
          <a:p>
            <a:r>
              <a:rPr lang="fa-IR" dirty="0"/>
              <a:t>48/59</a:t>
            </a:r>
            <a:endParaRPr lang="en-US" dirty="0"/>
          </a:p>
        </p:txBody>
      </p:sp>
      <p:sp>
        <p:nvSpPr>
          <p:cNvPr id="17" name="TextBox 16">
            <a:extLst>
              <a:ext uri="{FF2B5EF4-FFF2-40B4-BE49-F238E27FC236}">
                <a16:creationId xmlns:a16="http://schemas.microsoft.com/office/drawing/2014/main" id="{3AAF89DD-9817-484F-899B-6216F9E01090}"/>
              </a:ext>
            </a:extLst>
          </p:cNvPr>
          <p:cNvSpPr txBox="1"/>
          <p:nvPr/>
        </p:nvSpPr>
        <p:spPr>
          <a:xfrm>
            <a:off x="4260915" y="6400965"/>
            <a:ext cx="2950527" cy="369332"/>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nchor="ctr" anchorCtr="1">
            <a:spAutoFit/>
          </a:bodyPr>
          <a:lstStyle/>
          <a:p>
            <a:pPr algn="ctr" rtl="1"/>
            <a:r>
              <a:rPr lang="fa-IR" dirty="0">
                <a:cs typeface="B Nazanin" panose="00000400000000000000" pitchFamily="2" charset="-78"/>
              </a:rPr>
              <a:t>اثر نامنظمی در ارتفاع – سازه 13 طبقه</a:t>
            </a:r>
            <a:endParaRPr lang="en-US" dirty="0">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D8AACA1-A889-4969-919B-8E3007929F26}"/>
              </a:ext>
            </a:extLst>
          </p:cNvPr>
          <p:cNvPicPr/>
          <p:nvPr/>
        </p:nvPicPr>
        <p:blipFill>
          <a:blip r:embed="rId3"/>
          <a:stretch>
            <a:fillRect/>
          </a:stretch>
        </p:blipFill>
        <p:spPr>
          <a:xfrm>
            <a:off x="341218" y="1190645"/>
            <a:ext cx="5394960" cy="1571409"/>
          </a:xfrm>
          <a:prstGeom prst="rect">
            <a:avLst/>
          </a:prstGeom>
        </p:spPr>
      </p:pic>
      <p:pic>
        <p:nvPicPr>
          <p:cNvPr id="12" name="Picture 11">
            <a:extLst>
              <a:ext uri="{FF2B5EF4-FFF2-40B4-BE49-F238E27FC236}">
                <a16:creationId xmlns:a16="http://schemas.microsoft.com/office/drawing/2014/main" id="{AF1A110B-1F22-4519-AC27-AB29B3913F3E}"/>
              </a:ext>
            </a:extLst>
          </p:cNvPr>
          <p:cNvPicPr/>
          <p:nvPr/>
        </p:nvPicPr>
        <p:blipFill>
          <a:blip r:embed="rId4"/>
          <a:stretch>
            <a:fillRect/>
          </a:stretch>
        </p:blipFill>
        <p:spPr>
          <a:xfrm>
            <a:off x="6019800" y="1190645"/>
            <a:ext cx="5334000" cy="1571409"/>
          </a:xfrm>
          <a:prstGeom prst="rect">
            <a:avLst/>
          </a:prstGeom>
        </p:spPr>
      </p:pic>
      <p:pic>
        <p:nvPicPr>
          <p:cNvPr id="14" name="Picture 13">
            <a:extLst>
              <a:ext uri="{FF2B5EF4-FFF2-40B4-BE49-F238E27FC236}">
                <a16:creationId xmlns:a16="http://schemas.microsoft.com/office/drawing/2014/main" id="{A43A2230-6E4C-433B-BC0F-15FF6D8DE6D9}"/>
              </a:ext>
            </a:extLst>
          </p:cNvPr>
          <p:cNvPicPr/>
          <p:nvPr/>
        </p:nvPicPr>
        <p:blipFill>
          <a:blip r:embed="rId5"/>
          <a:stretch>
            <a:fillRect/>
          </a:stretch>
        </p:blipFill>
        <p:spPr>
          <a:xfrm>
            <a:off x="341218" y="2908892"/>
            <a:ext cx="5410200" cy="1571409"/>
          </a:xfrm>
          <a:prstGeom prst="rect">
            <a:avLst/>
          </a:prstGeom>
        </p:spPr>
      </p:pic>
      <p:pic>
        <p:nvPicPr>
          <p:cNvPr id="15" name="Picture 14">
            <a:extLst>
              <a:ext uri="{FF2B5EF4-FFF2-40B4-BE49-F238E27FC236}">
                <a16:creationId xmlns:a16="http://schemas.microsoft.com/office/drawing/2014/main" id="{A0886255-2310-4D52-84F4-C91F97140F9F}"/>
              </a:ext>
            </a:extLst>
          </p:cNvPr>
          <p:cNvPicPr/>
          <p:nvPr/>
        </p:nvPicPr>
        <p:blipFill>
          <a:blip r:embed="rId6"/>
          <a:stretch>
            <a:fillRect/>
          </a:stretch>
        </p:blipFill>
        <p:spPr>
          <a:xfrm>
            <a:off x="6041325" y="2908892"/>
            <a:ext cx="5318760" cy="1571409"/>
          </a:xfrm>
          <a:prstGeom prst="rect">
            <a:avLst/>
          </a:prstGeom>
        </p:spPr>
      </p:pic>
      <p:pic>
        <p:nvPicPr>
          <p:cNvPr id="19" name="Picture 18">
            <a:extLst>
              <a:ext uri="{FF2B5EF4-FFF2-40B4-BE49-F238E27FC236}">
                <a16:creationId xmlns:a16="http://schemas.microsoft.com/office/drawing/2014/main" id="{0FA3DCEA-E2AA-4716-BE10-DD84828F7290}"/>
              </a:ext>
            </a:extLst>
          </p:cNvPr>
          <p:cNvPicPr/>
          <p:nvPr/>
        </p:nvPicPr>
        <p:blipFill>
          <a:blip r:embed="rId7"/>
          <a:stretch>
            <a:fillRect/>
          </a:stretch>
        </p:blipFill>
        <p:spPr>
          <a:xfrm>
            <a:off x="3307080" y="4682718"/>
            <a:ext cx="5379720" cy="1488710"/>
          </a:xfrm>
          <a:prstGeom prst="rect">
            <a:avLst/>
          </a:prstGeom>
        </p:spPr>
      </p:pic>
      <p:sp>
        <p:nvSpPr>
          <p:cNvPr id="4" name="TextBox 3">
            <a:extLst>
              <a:ext uri="{FF2B5EF4-FFF2-40B4-BE49-F238E27FC236}">
                <a16:creationId xmlns:a16="http://schemas.microsoft.com/office/drawing/2014/main" id="{3CA7D092-259B-BAE2-3699-0D643E43EDB1}"/>
              </a:ext>
            </a:extLst>
          </p:cNvPr>
          <p:cNvSpPr txBox="1"/>
          <p:nvPr/>
        </p:nvSpPr>
        <p:spPr>
          <a:xfrm>
            <a:off x="235333" y="6391306"/>
            <a:ext cx="2518786" cy="369332"/>
          </a:xfrm>
          <a:prstGeom prst="rect">
            <a:avLst/>
          </a:prstGeom>
          <a:noFill/>
          <a:ln>
            <a:solidFill>
              <a:schemeClr val="bg2"/>
            </a:solidFill>
          </a:ln>
        </p:spPr>
        <p:txBody>
          <a:bodyPr wrap="square">
            <a:spAutoFit/>
          </a:bodyPr>
          <a:lstStyle/>
          <a:p>
            <a:r>
              <a:rPr lang="en-US" sz="1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8"/>
              </a:rPr>
              <a:t>@civillAE</a:t>
            </a:r>
            <a:endParaRPr lang="en-US" dirty="0"/>
          </a:p>
        </p:txBody>
      </p:sp>
    </p:spTree>
    <p:extLst>
      <p:ext uri="{BB962C8B-B14F-4D97-AF65-F5344CB8AC3E}">
        <p14:creationId xmlns:p14="http://schemas.microsoft.com/office/powerpoint/2010/main" val="28157933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3836709" y="124691"/>
            <a:ext cx="8063553" cy="1325563"/>
          </a:xfrm>
        </p:spPr>
        <p:txBody>
          <a:bodyPr>
            <a:normAutofit fontScale="90000"/>
          </a:bodyPr>
          <a:lstStyle/>
          <a:p>
            <a:pPr algn="ctr" rtl="1"/>
            <a:r>
              <a:rPr lang="fa-IR" b="1" dirty="0">
                <a:solidFill>
                  <a:schemeClr val="tx1"/>
                </a:solidFill>
                <a:cs typeface="B Nazanin" panose="00000400000000000000" pitchFamily="2" charset="-78"/>
              </a:rPr>
              <a:t>نتایج-زمان تناوب سازه های نامنظم در ارتفاع</a:t>
            </a:r>
            <a:endParaRPr lang="en-US" b="1" dirty="0">
              <a:solidFill>
                <a:schemeClr val="tx1"/>
              </a:solidFill>
              <a:cs typeface="B Nazanin" panose="00000400000000000000" pitchFamily="2" charset="-78"/>
            </a:endParaRPr>
          </a:p>
        </p:txBody>
      </p:sp>
      <p:sp>
        <p:nvSpPr>
          <p:cNvPr id="2" name="Slide Number Placeholder 1"/>
          <p:cNvSpPr>
            <a:spLocks noGrp="1"/>
          </p:cNvSpPr>
          <p:nvPr>
            <p:ph type="sldNum" sz="quarter" idx="12"/>
          </p:nvPr>
        </p:nvSpPr>
        <p:spPr/>
        <p:txBody>
          <a:bodyPr/>
          <a:lstStyle/>
          <a:p>
            <a:r>
              <a:rPr lang="fa-IR" dirty="0"/>
              <a:t>49/59</a:t>
            </a:r>
            <a:endParaRPr lang="en-US" dirty="0"/>
          </a:p>
        </p:txBody>
      </p:sp>
      <p:sp>
        <p:nvSpPr>
          <p:cNvPr id="17" name="TextBox 16">
            <a:extLst>
              <a:ext uri="{FF2B5EF4-FFF2-40B4-BE49-F238E27FC236}">
                <a16:creationId xmlns:a16="http://schemas.microsoft.com/office/drawing/2014/main" id="{3AAF89DD-9817-484F-899B-6216F9E01090}"/>
              </a:ext>
            </a:extLst>
          </p:cNvPr>
          <p:cNvSpPr txBox="1"/>
          <p:nvPr/>
        </p:nvSpPr>
        <p:spPr>
          <a:xfrm>
            <a:off x="4260915" y="6400965"/>
            <a:ext cx="2950527" cy="369332"/>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nchor="ctr" anchorCtr="1">
            <a:spAutoFit/>
          </a:bodyPr>
          <a:lstStyle/>
          <a:p>
            <a:pPr algn="ctr" rtl="1"/>
            <a:r>
              <a:rPr lang="fa-IR" dirty="0">
                <a:cs typeface="B Nazanin" panose="00000400000000000000" pitchFamily="2" charset="-78"/>
              </a:rPr>
              <a:t>اثر نامنظمی در ارتفاع – سازه 14 طبقه</a:t>
            </a:r>
            <a:endParaRPr lang="en-US" dirty="0">
              <a:latin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a16="http://schemas.microsoft.com/office/drawing/2014/main" id="{D1C97446-F369-441A-B7AE-0973703DAEB0}"/>
              </a:ext>
            </a:extLst>
          </p:cNvPr>
          <p:cNvPicPr/>
          <p:nvPr/>
        </p:nvPicPr>
        <p:blipFill>
          <a:blip r:embed="rId3"/>
          <a:stretch>
            <a:fillRect/>
          </a:stretch>
        </p:blipFill>
        <p:spPr>
          <a:xfrm>
            <a:off x="636663" y="1237582"/>
            <a:ext cx="5356860" cy="1477338"/>
          </a:xfrm>
          <a:prstGeom prst="rect">
            <a:avLst/>
          </a:prstGeom>
        </p:spPr>
      </p:pic>
      <p:pic>
        <p:nvPicPr>
          <p:cNvPr id="13" name="Picture 12">
            <a:extLst>
              <a:ext uri="{FF2B5EF4-FFF2-40B4-BE49-F238E27FC236}">
                <a16:creationId xmlns:a16="http://schemas.microsoft.com/office/drawing/2014/main" id="{A968F541-638C-4B12-A90D-80A029619AD9}"/>
              </a:ext>
            </a:extLst>
          </p:cNvPr>
          <p:cNvPicPr/>
          <p:nvPr/>
        </p:nvPicPr>
        <p:blipFill>
          <a:blip r:embed="rId4"/>
          <a:stretch>
            <a:fillRect/>
          </a:stretch>
        </p:blipFill>
        <p:spPr>
          <a:xfrm>
            <a:off x="6236577" y="1237582"/>
            <a:ext cx="5318760" cy="1477338"/>
          </a:xfrm>
          <a:prstGeom prst="rect">
            <a:avLst/>
          </a:prstGeom>
        </p:spPr>
      </p:pic>
      <p:pic>
        <p:nvPicPr>
          <p:cNvPr id="16" name="Picture 15">
            <a:extLst>
              <a:ext uri="{FF2B5EF4-FFF2-40B4-BE49-F238E27FC236}">
                <a16:creationId xmlns:a16="http://schemas.microsoft.com/office/drawing/2014/main" id="{CEFB810D-2D87-4B73-A2BF-F8DEEE12688A}"/>
              </a:ext>
            </a:extLst>
          </p:cNvPr>
          <p:cNvPicPr/>
          <p:nvPr/>
        </p:nvPicPr>
        <p:blipFill>
          <a:blip r:embed="rId5"/>
          <a:stretch>
            <a:fillRect/>
          </a:stretch>
        </p:blipFill>
        <p:spPr>
          <a:xfrm>
            <a:off x="636663" y="2806438"/>
            <a:ext cx="5356860" cy="1558172"/>
          </a:xfrm>
          <a:prstGeom prst="rect">
            <a:avLst/>
          </a:prstGeom>
        </p:spPr>
      </p:pic>
      <p:pic>
        <p:nvPicPr>
          <p:cNvPr id="18" name="Picture 17">
            <a:extLst>
              <a:ext uri="{FF2B5EF4-FFF2-40B4-BE49-F238E27FC236}">
                <a16:creationId xmlns:a16="http://schemas.microsoft.com/office/drawing/2014/main" id="{27005FAF-C58C-4602-B5D0-037A4FA01073}"/>
              </a:ext>
            </a:extLst>
          </p:cNvPr>
          <p:cNvPicPr/>
          <p:nvPr/>
        </p:nvPicPr>
        <p:blipFill>
          <a:blip r:embed="rId6"/>
          <a:stretch>
            <a:fillRect/>
          </a:stretch>
        </p:blipFill>
        <p:spPr>
          <a:xfrm>
            <a:off x="6240387" y="2806438"/>
            <a:ext cx="5311140" cy="1558172"/>
          </a:xfrm>
          <a:prstGeom prst="rect">
            <a:avLst/>
          </a:prstGeom>
        </p:spPr>
      </p:pic>
      <p:pic>
        <p:nvPicPr>
          <p:cNvPr id="20" name="Picture 19">
            <a:extLst>
              <a:ext uri="{FF2B5EF4-FFF2-40B4-BE49-F238E27FC236}">
                <a16:creationId xmlns:a16="http://schemas.microsoft.com/office/drawing/2014/main" id="{538A70AC-C444-4303-9CE2-058A5C4C1E91}"/>
              </a:ext>
            </a:extLst>
          </p:cNvPr>
          <p:cNvPicPr/>
          <p:nvPr/>
        </p:nvPicPr>
        <p:blipFill>
          <a:blip r:embed="rId7"/>
          <a:stretch>
            <a:fillRect/>
          </a:stretch>
        </p:blipFill>
        <p:spPr>
          <a:xfrm>
            <a:off x="3429000" y="4456128"/>
            <a:ext cx="5334000" cy="1643642"/>
          </a:xfrm>
          <a:prstGeom prst="rect">
            <a:avLst/>
          </a:prstGeom>
        </p:spPr>
      </p:pic>
      <p:sp>
        <p:nvSpPr>
          <p:cNvPr id="4" name="TextBox 3">
            <a:extLst>
              <a:ext uri="{FF2B5EF4-FFF2-40B4-BE49-F238E27FC236}">
                <a16:creationId xmlns:a16="http://schemas.microsoft.com/office/drawing/2014/main" id="{31FBF5DC-89D3-D3AF-FAA8-EB2D5767C872}"/>
              </a:ext>
            </a:extLst>
          </p:cNvPr>
          <p:cNvSpPr txBox="1"/>
          <p:nvPr/>
        </p:nvSpPr>
        <p:spPr>
          <a:xfrm>
            <a:off x="235333" y="6391306"/>
            <a:ext cx="2518786" cy="369332"/>
          </a:xfrm>
          <a:prstGeom prst="rect">
            <a:avLst/>
          </a:prstGeom>
          <a:noFill/>
          <a:ln>
            <a:solidFill>
              <a:schemeClr val="bg2"/>
            </a:solidFill>
          </a:ln>
        </p:spPr>
        <p:txBody>
          <a:bodyPr wrap="square">
            <a:spAutoFit/>
          </a:bodyPr>
          <a:lstStyle/>
          <a:p>
            <a:r>
              <a:rPr lang="en-US" sz="1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8"/>
              </a:rPr>
              <a:t>@civillAE</a:t>
            </a:r>
            <a:endParaRPr lang="en-US" dirty="0"/>
          </a:p>
        </p:txBody>
      </p:sp>
    </p:spTree>
    <p:extLst>
      <p:ext uri="{BB962C8B-B14F-4D97-AF65-F5344CB8AC3E}">
        <p14:creationId xmlns:p14="http://schemas.microsoft.com/office/powerpoint/2010/main" val="817552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3836709" y="124691"/>
            <a:ext cx="8063553" cy="1325563"/>
          </a:xfrm>
        </p:spPr>
        <p:txBody>
          <a:bodyPr>
            <a:normAutofit fontScale="90000"/>
          </a:bodyPr>
          <a:lstStyle/>
          <a:p>
            <a:pPr algn="ctr" rtl="1"/>
            <a:r>
              <a:rPr lang="fa-IR" b="1" dirty="0">
                <a:solidFill>
                  <a:schemeClr val="tx1"/>
                </a:solidFill>
                <a:cs typeface="B Nazanin" panose="00000400000000000000" pitchFamily="2" charset="-78"/>
              </a:rPr>
              <a:t>نتایج-زمان تناوب سازه های نامنظم در ارتفاع</a:t>
            </a:r>
            <a:endParaRPr lang="en-US" b="1" dirty="0">
              <a:solidFill>
                <a:schemeClr val="tx1"/>
              </a:solidFill>
              <a:cs typeface="B Nazanin" panose="00000400000000000000" pitchFamily="2" charset="-78"/>
            </a:endParaRPr>
          </a:p>
        </p:txBody>
      </p:sp>
      <p:sp>
        <p:nvSpPr>
          <p:cNvPr id="2" name="Slide Number Placeholder 1"/>
          <p:cNvSpPr>
            <a:spLocks noGrp="1"/>
          </p:cNvSpPr>
          <p:nvPr>
            <p:ph type="sldNum" sz="quarter" idx="12"/>
          </p:nvPr>
        </p:nvSpPr>
        <p:spPr/>
        <p:txBody>
          <a:bodyPr/>
          <a:lstStyle/>
          <a:p>
            <a:r>
              <a:rPr lang="fa-IR" dirty="0"/>
              <a:t>50/59</a:t>
            </a:r>
            <a:endParaRPr lang="en-US" dirty="0"/>
          </a:p>
        </p:txBody>
      </p:sp>
      <p:sp>
        <p:nvSpPr>
          <p:cNvPr id="17" name="TextBox 16">
            <a:extLst>
              <a:ext uri="{FF2B5EF4-FFF2-40B4-BE49-F238E27FC236}">
                <a16:creationId xmlns:a16="http://schemas.microsoft.com/office/drawing/2014/main" id="{3AAF89DD-9817-484F-899B-6216F9E01090}"/>
              </a:ext>
            </a:extLst>
          </p:cNvPr>
          <p:cNvSpPr txBox="1"/>
          <p:nvPr/>
        </p:nvSpPr>
        <p:spPr>
          <a:xfrm>
            <a:off x="4260915" y="6400965"/>
            <a:ext cx="2950527" cy="369332"/>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nchor="ctr" anchorCtr="1">
            <a:spAutoFit/>
          </a:bodyPr>
          <a:lstStyle/>
          <a:p>
            <a:pPr algn="ctr" rtl="1"/>
            <a:r>
              <a:rPr lang="fa-IR" dirty="0">
                <a:cs typeface="B Nazanin" panose="00000400000000000000" pitchFamily="2" charset="-78"/>
              </a:rPr>
              <a:t>اثر نامنظمی در ارتفاع – سازه 15 طبقه</a:t>
            </a:r>
            <a:endParaRPr lang="en-US" dirty="0">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C3FEEE8-4C06-4D4D-9E3F-39C31B1FDEE7}"/>
              </a:ext>
            </a:extLst>
          </p:cNvPr>
          <p:cNvPicPr/>
          <p:nvPr/>
        </p:nvPicPr>
        <p:blipFill>
          <a:blip r:embed="rId3"/>
          <a:stretch>
            <a:fillRect/>
          </a:stretch>
        </p:blipFill>
        <p:spPr>
          <a:xfrm>
            <a:off x="716280" y="1224542"/>
            <a:ext cx="5379720" cy="1556365"/>
          </a:xfrm>
          <a:prstGeom prst="rect">
            <a:avLst/>
          </a:prstGeom>
        </p:spPr>
      </p:pic>
      <p:pic>
        <p:nvPicPr>
          <p:cNvPr id="12" name="Picture 11">
            <a:extLst>
              <a:ext uri="{FF2B5EF4-FFF2-40B4-BE49-F238E27FC236}">
                <a16:creationId xmlns:a16="http://schemas.microsoft.com/office/drawing/2014/main" id="{37B92A53-A769-4226-ADFF-E7DDFC70851D}"/>
              </a:ext>
            </a:extLst>
          </p:cNvPr>
          <p:cNvPicPr/>
          <p:nvPr/>
        </p:nvPicPr>
        <p:blipFill>
          <a:blip r:embed="rId3"/>
          <a:stretch>
            <a:fillRect/>
          </a:stretch>
        </p:blipFill>
        <p:spPr>
          <a:xfrm>
            <a:off x="6308271" y="1224542"/>
            <a:ext cx="5379720" cy="1556365"/>
          </a:xfrm>
          <a:prstGeom prst="rect">
            <a:avLst/>
          </a:prstGeom>
        </p:spPr>
      </p:pic>
      <p:pic>
        <p:nvPicPr>
          <p:cNvPr id="14" name="Picture 13">
            <a:extLst>
              <a:ext uri="{FF2B5EF4-FFF2-40B4-BE49-F238E27FC236}">
                <a16:creationId xmlns:a16="http://schemas.microsoft.com/office/drawing/2014/main" id="{C9574921-4AAA-4CED-B2AC-084E78CE4749}"/>
              </a:ext>
            </a:extLst>
          </p:cNvPr>
          <p:cNvPicPr/>
          <p:nvPr/>
        </p:nvPicPr>
        <p:blipFill>
          <a:blip r:embed="rId4"/>
          <a:stretch>
            <a:fillRect/>
          </a:stretch>
        </p:blipFill>
        <p:spPr>
          <a:xfrm>
            <a:off x="739775" y="2822755"/>
            <a:ext cx="5356225" cy="1457014"/>
          </a:xfrm>
          <a:prstGeom prst="rect">
            <a:avLst/>
          </a:prstGeom>
        </p:spPr>
      </p:pic>
      <p:pic>
        <p:nvPicPr>
          <p:cNvPr id="15" name="Picture 14">
            <a:extLst>
              <a:ext uri="{FF2B5EF4-FFF2-40B4-BE49-F238E27FC236}">
                <a16:creationId xmlns:a16="http://schemas.microsoft.com/office/drawing/2014/main" id="{9DC169E3-442A-4C02-8BB3-3699ACD050F7}"/>
              </a:ext>
            </a:extLst>
          </p:cNvPr>
          <p:cNvPicPr/>
          <p:nvPr/>
        </p:nvPicPr>
        <p:blipFill>
          <a:blip r:embed="rId5"/>
          <a:stretch>
            <a:fillRect/>
          </a:stretch>
        </p:blipFill>
        <p:spPr>
          <a:xfrm>
            <a:off x="6308271" y="2823092"/>
            <a:ext cx="5356860" cy="1456677"/>
          </a:xfrm>
          <a:prstGeom prst="rect">
            <a:avLst/>
          </a:prstGeom>
        </p:spPr>
      </p:pic>
      <p:pic>
        <p:nvPicPr>
          <p:cNvPr id="19" name="Picture 18">
            <a:extLst>
              <a:ext uri="{FF2B5EF4-FFF2-40B4-BE49-F238E27FC236}">
                <a16:creationId xmlns:a16="http://schemas.microsoft.com/office/drawing/2014/main" id="{2F3E5B35-21B3-496E-8E3B-1073F5994493}"/>
              </a:ext>
            </a:extLst>
          </p:cNvPr>
          <p:cNvPicPr/>
          <p:nvPr/>
        </p:nvPicPr>
        <p:blipFill>
          <a:blip r:embed="rId6"/>
          <a:stretch>
            <a:fillRect/>
          </a:stretch>
        </p:blipFill>
        <p:spPr>
          <a:xfrm>
            <a:off x="739775" y="4321617"/>
            <a:ext cx="5334000" cy="1768098"/>
          </a:xfrm>
          <a:prstGeom prst="rect">
            <a:avLst/>
          </a:prstGeom>
        </p:spPr>
      </p:pic>
      <p:pic>
        <p:nvPicPr>
          <p:cNvPr id="21" name="Picture 20">
            <a:extLst>
              <a:ext uri="{FF2B5EF4-FFF2-40B4-BE49-F238E27FC236}">
                <a16:creationId xmlns:a16="http://schemas.microsoft.com/office/drawing/2014/main" id="{854DD78A-3B33-4515-A486-F18A2339C405}"/>
              </a:ext>
            </a:extLst>
          </p:cNvPr>
          <p:cNvPicPr/>
          <p:nvPr/>
        </p:nvPicPr>
        <p:blipFill>
          <a:blip r:embed="rId7"/>
          <a:stretch>
            <a:fillRect/>
          </a:stretch>
        </p:blipFill>
        <p:spPr>
          <a:xfrm>
            <a:off x="6308271" y="4345957"/>
            <a:ext cx="5387340" cy="1768098"/>
          </a:xfrm>
          <a:prstGeom prst="rect">
            <a:avLst/>
          </a:prstGeom>
        </p:spPr>
      </p:pic>
      <p:sp>
        <p:nvSpPr>
          <p:cNvPr id="4" name="TextBox 3">
            <a:extLst>
              <a:ext uri="{FF2B5EF4-FFF2-40B4-BE49-F238E27FC236}">
                <a16:creationId xmlns:a16="http://schemas.microsoft.com/office/drawing/2014/main" id="{6C56F56F-D981-0A6C-D890-AEA94FAD7721}"/>
              </a:ext>
            </a:extLst>
          </p:cNvPr>
          <p:cNvSpPr txBox="1"/>
          <p:nvPr/>
        </p:nvSpPr>
        <p:spPr>
          <a:xfrm>
            <a:off x="235333" y="6391306"/>
            <a:ext cx="2518786" cy="369332"/>
          </a:xfrm>
          <a:prstGeom prst="rect">
            <a:avLst/>
          </a:prstGeom>
          <a:noFill/>
          <a:ln>
            <a:solidFill>
              <a:schemeClr val="bg2"/>
            </a:solidFill>
          </a:ln>
        </p:spPr>
        <p:txBody>
          <a:bodyPr wrap="square">
            <a:spAutoFit/>
          </a:bodyPr>
          <a:lstStyle/>
          <a:p>
            <a:r>
              <a:rPr lang="en-US" sz="1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8"/>
              </a:rPr>
              <a:t>@civillAE</a:t>
            </a:r>
            <a:endParaRPr lang="en-US" dirty="0"/>
          </a:p>
        </p:txBody>
      </p:sp>
    </p:spTree>
    <p:extLst>
      <p:ext uri="{BB962C8B-B14F-4D97-AF65-F5344CB8AC3E}">
        <p14:creationId xmlns:p14="http://schemas.microsoft.com/office/powerpoint/2010/main" val="24875691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75456" y="124691"/>
            <a:ext cx="4424806" cy="1325563"/>
          </a:xfrm>
        </p:spPr>
        <p:txBody>
          <a:bodyPr>
            <a:normAutofit fontScale="90000"/>
          </a:bodyPr>
          <a:lstStyle/>
          <a:p>
            <a:pPr algn="ctr" rtl="1"/>
            <a:r>
              <a:rPr lang="fa-IR" b="1" dirty="0">
                <a:solidFill>
                  <a:schemeClr val="tx1"/>
                </a:solidFill>
                <a:cs typeface="B Nazanin" panose="00000400000000000000" pitchFamily="2" charset="-78"/>
              </a:rPr>
              <a:t>اهمیت و ضرورت تحقیق</a:t>
            </a:r>
            <a:endParaRPr lang="en-US" b="1" dirty="0">
              <a:solidFill>
                <a:schemeClr val="tx1"/>
              </a:solidFill>
              <a:cs typeface="B Nazanin" panose="00000400000000000000" pitchFamily="2" charset="-78"/>
            </a:endParaRPr>
          </a:p>
        </p:txBody>
      </p:sp>
      <p:sp>
        <p:nvSpPr>
          <p:cNvPr id="3" name="Content Placeholder 2"/>
          <p:cNvSpPr>
            <a:spLocks noGrp="1"/>
          </p:cNvSpPr>
          <p:nvPr>
            <p:ph idx="1"/>
          </p:nvPr>
        </p:nvSpPr>
        <p:spPr>
          <a:xfrm>
            <a:off x="1291472" y="1434084"/>
            <a:ext cx="10608790" cy="5076765"/>
          </a:xfrm>
        </p:spPr>
        <p:txBody>
          <a:bodyPr>
            <a:noAutofit/>
          </a:bodyPr>
          <a:lstStyle/>
          <a:p>
            <a:pPr marL="0" indent="0" algn="just" rtl="1">
              <a:lnSpc>
                <a:spcPct val="150000"/>
              </a:lnSpc>
              <a:spcAft>
                <a:spcPts val="800"/>
              </a:spcAft>
              <a:buNone/>
            </a:pPr>
            <a:r>
              <a:rPr lang="fa-IR" sz="2000" dirty="0">
                <a:effectLst/>
                <a:latin typeface="Times New Roman" panose="02020603050405020304" pitchFamily="18" charset="0"/>
                <a:ea typeface="Calibri" panose="020F0502020204030204" pitchFamily="34" charset="0"/>
                <a:cs typeface="B Nazanin" panose="00000400000000000000" pitchFamily="2" charset="-78"/>
              </a:rPr>
              <a:t>روابطی که در آئین­نامه طرح ساختمان­ها در برابر زلزله (استاندارد 2800) جهت محاسبه زمان تناوب ساختمان­ها بیان شده­اند. از تصحیح و تغییر روابط آئین­نامه­های مختلفی همچون </a:t>
            </a:r>
            <a:r>
              <a:rPr lang="en-US" sz="2000" dirty="0">
                <a:effectLst/>
                <a:latin typeface="Times New Roman" panose="02020603050405020304" pitchFamily="18" charset="0"/>
                <a:ea typeface="Calibri" panose="020F0502020204030204" pitchFamily="34" charset="0"/>
                <a:cs typeface="B Nazanin" panose="00000400000000000000" pitchFamily="2" charset="-78"/>
              </a:rPr>
              <a:t>UBC</a:t>
            </a:r>
            <a:r>
              <a:rPr lang="fa-IR" sz="2000" dirty="0">
                <a:effectLst/>
                <a:latin typeface="Times New Roman" panose="02020603050405020304" pitchFamily="18" charset="0"/>
                <a:ea typeface="Calibri" panose="020F0502020204030204" pitchFamily="34" charset="0"/>
                <a:cs typeface="B Nazanin" panose="00000400000000000000" pitchFamily="2" charset="-78"/>
              </a:rPr>
              <a:t> به دست آمده­اند. وجود شرایط ساخت و ساز متفاوت در این کشورها با شرایط موجود در ایران لزوم تحقیق در صحت این روابط را لازم می­سازد. این تفاوت­ها در جنبه­های مختلف صنعت ساختمانی کشور مشاهده می­شود.</a:t>
            </a:r>
          </a:p>
          <a:p>
            <a:pPr marL="0" indent="0" algn="just" rtl="1">
              <a:lnSpc>
                <a:spcPct val="150000"/>
              </a:lnSpc>
              <a:spcAft>
                <a:spcPts val="800"/>
              </a:spcAft>
              <a:buNone/>
            </a:pPr>
            <a:r>
              <a:rPr lang="fa-IR" sz="2000" dirty="0">
                <a:effectLst/>
                <a:latin typeface="Times New Roman" panose="02020603050405020304" pitchFamily="18" charset="0"/>
                <a:ea typeface="Calibri" panose="020F0502020204030204" pitchFamily="34" charset="0"/>
                <a:cs typeface="B Nazanin" panose="00000400000000000000" pitchFamily="2" charset="-78"/>
              </a:rPr>
              <a:t>این مساله در مورد مصالح ساختمانی به کار برده شده در ایران در مقایسه با سایر کشورها نیز صادق است. با مقایسه زمان تناوب به دست آمده از این روابط با زمان تناوب واقعی ساختمان­های موجود در ایران می­توان به دقت آنها پی برد و در صورت لزوم آنها را تصحیح نمود. در روابط ارائه شده در آئین­نامه 2800 ایران ازمشخصات سازه­ای تنها ارتفاع و سیستم سازه­ای لحاظ گردیده است که این مساله می­توان به کاهش دقت روابط اخیر منجر گردد زیرا برای دو ساختمان هم ارتفاع با ابعاد متفاوت در پلان و ارتفاع یک مقدار دوره تناوب را به دست می­دهند.</a:t>
            </a:r>
            <a:endParaRPr lang="en-US" sz="2000" dirty="0">
              <a:effectLst/>
              <a:latin typeface="Times New Roman" panose="02020603050405020304" pitchFamily="18" charset="0"/>
              <a:ea typeface="Calibri" panose="020F0502020204030204" pitchFamily="34" charset="0"/>
              <a:cs typeface="B Nazanin" panose="00000400000000000000" pitchFamily="2" charset="-78"/>
            </a:endParaRPr>
          </a:p>
          <a:p>
            <a:pPr marL="0" indent="0" algn="just" rtl="1">
              <a:lnSpc>
                <a:spcPct val="150000"/>
              </a:lnSpc>
              <a:spcAft>
                <a:spcPts val="800"/>
              </a:spcAft>
              <a:buNone/>
            </a:pPr>
            <a:endParaRPr lang="en-US" sz="2000" dirty="0">
              <a:effectLst/>
              <a:latin typeface="Times New Roman" panose="02020603050405020304" pitchFamily="18" charset="0"/>
              <a:ea typeface="Calibri" panose="020F0502020204030204" pitchFamily="34" charset="0"/>
              <a:cs typeface="B Nazanin" panose="00000400000000000000" pitchFamily="2" charset="-78"/>
            </a:endParaRPr>
          </a:p>
        </p:txBody>
      </p:sp>
      <p:sp>
        <p:nvSpPr>
          <p:cNvPr id="4" name="Slide Number Placeholder 3"/>
          <p:cNvSpPr>
            <a:spLocks noGrp="1"/>
          </p:cNvSpPr>
          <p:nvPr>
            <p:ph type="sldNum" sz="quarter" idx="12"/>
          </p:nvPr>
        </p:nvSpPr>
        <p:spPr/>
        <p:txBody>
          <a:bodyPr/>
          <a:lstStyle/>
          <a:p>
            <a:r>
              <a:rPr lang="fa-IR" dirty="0"/>
              <a:t>6/59</a:t>
            </a:r>
            <a:endParaRPr lang="en-US" dirty="0"/>
          </a:p>
        </p:txBody>
      </p:sp>
      <p:sp>
        <p:nvSpPr>
          <p:cNvPr id="6" name="TextBox 5">
            <a:extLst>
              <a:ext uri="{FF2B5EF4-FFF2-40B4-BE49-F238E27FC236}">
                <a16:creationId xmlns:a16="http://schemas.microsoft.com/office/drawing/2014/main" id="{03BF23B2-06A3-E737-934C-7AF3A70EB79F}"/>
              </a:ext>
            </a:extLst>
          </p:cNvPr>
          <p:cNvSpPr txBox="1"/>
          <p:nvPr/>
        </p:nvSpPr>
        <p:spPr>
          <a:xfrm>
            <a:off x="235333" y="6391306"/>
            <a:ext cx="2518786" cy="369332"/>
          </a:xfrm>
          <a:prstGeom prst="rect">
            <a:avLst/>
          </a:prstGeom>
          <a:noFill/>
          <a:ln>
            <a:solidFill>
              <a:schemeClr val="bg2"/>
            </a:solidFill>
          </a:ln>
        </p:spPr>
        <p:txBody>
          <a:bodyPr wrap="square">
            <a:spAutoFit/>
          </a:bodyPr>
          <a:lstStyle/>
          <a:p>
            <a:r>
              <a:rPr lang="en-US" sz="1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3"/>
              </a:rPr>
              <a:t>@civillAE</a:t>
            </a:r>
            <a:endParaRPr lang="en-US" dirty="0"/>
          </a:p>
        </p:txBody>
      </p:sp>
    </p:spTree>
    <p:extLst>
      <p:ext uri="{BB962C8B-B14F-4D97-AF65-F5344CB8AC3E}">
        <p14:creationId xmlns:p14="http://schemas.microsoft.com/office/powerpoint/2010/main" val="33941499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3836709" y="124691"/>
            <a:ext cx="8063553" cy="1325563"/>
          </a:xfrm>
        </p:spPr>
        <p:txBody>
          <a:bodyPr>
            <a:normAutofit fontScale="90000"/>
          </a:bodyPr>
          <a:lstStyle/>
          <a:p>
            <a:pPr algn="ctr" rtl="1"/>
            <a:r>
              <a:rPr lang="fa-IR" b="1" dirty="0">
                <a:solidFill>
                  <a:schemeClr val="tx1"/>
                </a:solidFill>
                <a:cs typeface="B Nazanin" panose="00000400000000000000" pitchFamily="2" charset="-78"/>
              </a:rPr>
              <a:t>نتایج-زمان تناوب سازه های نامنظم در پلان</a:t>
            </a:r>
            <a:endParaRPr lang="en-US" b="1" dirty="0">
              <a:solidFill>
                <a:schemeClr val="tx1"/>
              </a:solidFill>
              <a:cs typeface="B Nazanin" panose="00000400000000000000" pitchFamily="2" charset="-78"/>
            </a:endParaRPr>
          </a:p>
        </p:txBody>
      </p:sp>
      <p:sp>
        <p:nvSpPr>
          <p:cNvPr id="2" name="Slide Number Placeholder 1"/>
          <p:cNvSpPr>
            <a:spLocks noGrp="1"/>
          </p:cNvSpPr>
          <p:nvPr>
            <p:ph type="sldNum" sz="quarter" idx="12"/>
          </p:nvPr>
        </p:nvSpPr>
        <p:spPr/>
        <p:txBody>
          <a:bodyPr/>
          <a:lstStyle/>
          <a:p>
            <a:r>
              <a:rPr lang="fa-IR" dirty="0"/>
              <a:t>51/59</a:t>
            </a:r>
            <a:endParaRPr lang="en-US" dirty="0"/>
          </a:p>
        </p:txBody>
      </p:sp>
      <p:sp>
        <p:nvSpPr>
          <p:cNvPr id="17" name="TextBox 16">
            <a:extLst>
              <a:ext uri="{FF2B5EF4-FFF2-40B4-BE49-F238E27FC236}">
                <a16:creationId xmlns:a16="http://schemas.microsoft.com/office/drawing/2014/main" id="{3AAF89DD-9817-484F-899B-6216F9E01090}"/>
              </a:ext>
            </a:extLst>
          </p:cNvPr>
          <p:cNvSpPr txBox="1"/>
          <p:nvPr/>
        </p:nvSpPr>
        <p:spPr>
          <a:xfrm>
            <a:off x="1451728" y="3579057"/>
            <a:ext cx="2950527" cy="369332"/>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nchor="ctr" anchorCtr="1">
            <a:spAutoFit/>
          </a:bodyPr>
          <a:lstStyle/>
          <a:p>
            <a:pPr algn="ctr" rtl="1"/>
            <a:r>
              <a:rPr lang="fa-IR" dirty="0">
                <a:cs typeface="B Nazanin" panose="00000400000000000000" pitchFamily="2" charset="-78"/>
              </a:rPr>
              <a:t>اثر نامنظمی هندسی در پلان – تیپ 5</a:t>
            </a:r>
            <a:endParaRPr lang="en-US" dirty="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346C17F8-F82A-47A0-A853-BB1B6E95A9F9}"/>
              </a:ext>
            </a:extLst>
          </p:cNvPr>
          <p:cNvSpPr txBox="1"/>
          <p:nvPr/>
        </p:nvSpPr>
        <p:spPr>
          <a:xfrm>
            <a:off x="7307375" y="3579057"/>
            <a:ext cx="2950527" cy="369332"/>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nchor="ctr" anchorCtr="1">
            <a:spAutoFit/>
          </a:bodyPr>
          <a:lstStyle/>
          <a:p>
            <a:pPr algn="ctr" rtl="1"/>
            <a:r>
              <a:rPr lang="fa-IR" dirty="0">
                <a:cs typeface="B Nazanin" panose="00000400000000000000" pitchFamily="2" charset="-78"/>
              </a:rPr>
              <a:t>اثر نامنظمی هندسی در پلان – تیپ 6</a:t>
            </a:r>
            <a:endParaRPr lang="en-US" dirty="0">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D8A255D2-8F00-4315-A882-63B20357D68B}"/>
              </a:ext>
            </a:extLst>
          </p:cNvPr>
          <p:cNvSpPr txBox="1"/>
          <p:nvPr/>
        </p:nvSpPr>
        <p:spPr>
          <a:xfrm>
            <a:off x="1451727" y="6352143"/>
            <a:ext cx="2950527" cy="369332"/>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nchor="ctr" anchorCtr="1">
            <a:spAutoFit/>
          </a:bodyPr>
          <a:lstStyle/>
          <a:p>
            <a:pPr algn="ctr" rtl="1"/>
            <a:r>
              <a:rPr lang="fa-IR" dirty="0">
                <a:cs typeface="B Nazanin" panose="00000400000000000000" pitchFamily="2" charset="-78"/>
              </a:rPr>
              <a:t>اثر نامنظمی هندسی در پلان – تیپ 7</a:t>
            </a:r>
            <a:endParaRPr lang="en-US" dirty="0">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0FF12384-E7A0-4A85-83AA-F00648A44D09}"/>
              </a:ext>
            </a:extLst>
          </p:cNvPr>
          <p:cNvSpPr txBox="1"/>
          <p:nvPr/>
        </p:nvSpPr>
        <p:spPr>
          <a:xfrm>
            <a:off x="7307374" y="6352143"/>
            <a:ext cx="2950527" cy="369332"/>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nchor="ctr" anchorCtr="1">
            <a:spAutoFit/>
          </a:bodyPr>
          <a:lstStyle/>
          <a:p>
            <a:pPr algn="ctr" rtl="1"/>
            <a:r>
              <a:rPr lang="fa-IR" dirty="0">
                <a:cs typeface="B Nazanin" panose="00000400000000000000" pitchFamily="2" charset="-78"/>
              </a:rPr>
              <a:t>اثر نامنظمی هندسی در پلان – تیپ 8</a:t>
            </a:r>
            <a:endParaRPr lang="en-US" dirty="0">
              <a:latin typeface="Times New Roman" panose="02020603050405020304" pitchFamily="18" charset="0"/>
              <a:cs typeface="Times New Roman" panose="02020603050405020304" pitchFamily="18" charset="0"/>
            </a:endParaRPr>
          </a:p>
        </p:txBody>
      </p:sp>
      <p:pic>
        <p:nvPicPr>
          <p:cNvPr id="24" name="Picture 23">
            <a:extLst>
              <a:ext uri="{FF2B5EF4-FFF2-40B4-BE49-F238E27FC236}">
                <a16:creationId xmlns:a16="http://schemas.microsoft.com/office/drawing/2014/main" id="{E70D811A-8A62-41B9-A439-73E5C2C12FE3}"/>
              </a:ext>
            </a:extLst>
          </p:cNvPr>
          <p:cNvPicPr/>
          <p:nvPr/>
        </p:nvPicPr>
        <p:blipFill>
          <a:blip r:embed="rId3"/>
          <a:stretch>
            <a:fillRect/>
          </a:stretch>
        </p:blipFill>
        <p:spPr>
          <a:xfrm>
            <a:off x="677512" y="1191800"/>
            <a:ext cx="4747260" cy="2110740"/>
          </a:xfrm>
          <a:prstGeom prst="rect">
            <a:avLst/>
          </a:prstGeom>
        </p:spPr>
      </p:pic>
      <p:pic>
        <p:nvPicPr>
          <p:cNvPr id="25" name="Picture 24">
            <a:extLst>
              <a:ext uri="{FF2B5EF4-FFF2-40B4-BE49-F238E27FC236}">
                <a16:creationId xmlns:a16="http://schemas.microsoft.com/office/drawing/2014/main" id="{D7560931-AC07-4932-AB88-7B8C35D1529F}"/>
              </a:ext>
            </a:extLst>
          </p:cNvPr>
          <p:cNvPicPr/>
          <p:nvPr/>
        </p:nvPicPr>
        <p:blipFill>
          <a:blip r:embed="rId4"/>
          <a:stretch>
            <a:fillRect/>
          </a:stretch>
        </p:blipFill>
        <p:spPr>
          <a:xfrm>
            <a:off x="6096000" y="1191799"/>
            <a:ext cx="4701540" cy="2110739"/>
          </a:xfrm>
          <a:prstGeom prst="rect">
            <a:avLst/>
          </a:prstGeom>
        </p:spPr>
      </p:pic>
      <p:pic>
        <p:nvPicPr>
          <p:cNvPr id="26" name="Picture 25">
            <a:extLst>
              <a:ext uri="{FF2B5EF4-FFF2-40B4-BE49-F238E27FC236}">
                <a16:creationId xmlns:a16="http://schemas.microsoft.com/office/drawing/2014/main" id="{A3B482C2-ADC5-410A-8706-4212B5C126B7}"/>
              </a:ext>
            </a:extLst>
          </p:cNvPr>
          <p:cNvPicPr/>
          <p:nvPr/>
        </p:nvPicPr>
        <p:blipFill>
          <a:blip r:embed="rId5"/>
          <a:stretch>
            <a:fillRect/>
          </a:stretch>
        </p:blipFill>
        <p:spPr>
          <a:xfrm>
            <a:off x="677512" y="4174589"/>
            <a:ext cx="4785360" cy="2072640"/>
          </a:xfrm>
          <a:prstGeom prst="rect">
            <a:avLst/>
          </a:prstGeom>
        </p:spPr>
      </p:pic>
      <p:pic>
        <p:nvPicPr>
          <p:cNvPr id="27" name="Picture 26">
            <a:extLst>
              <a:ext uri="{FF2B5EF4-FFF2-40B4-BE49-F238E27FC236}">
                <a16:creationId xmlns:a16="http://schemas.microsoft.com/office/drawing/2014/main" id="{DCB6C7A1-A982-4008-8419-E061139F9787}"/>
              </a:ext>
            </a:extLst>
          </p:cNvPr>
          <p:cNvPicPr/>
          <p:nvPr/>
        </p:nvPicPr>
        <p:blipFill>
          <a:blip r:embed="rId6"/>
          <a:stretch>
            <a:fillRect/>
          </a:stretch>
        </p:blipFill>
        <p:spPr>
          <a:xfrm>
            <a:off x="6096000" y="4174589"/>
            <a:ext cx="4777740" cy="2072640"/>
          </a:xfrm>
          <a:prstGeom prst="rect">
            <a:avLst/>
          </a:prstGeom>
        </p:spPr>
      </p:pic>
      <p:sp>
        <p:nvSpPr>
          <p:cNvPr id="4" name="TextBox 3">
            <a:extLst>
              <a:ext uri="{FF2B5EF4-FFF2-40B4-BE49-F238E27FC236}">
                <a16:creationId xmlns:a16="http://schemas.microsoft.com/office/drawing/2014/main" id="{53524933-362C-2DF0-0C20-F697B034655D}"/>
              </a:ext>
            </a:extLst>
          </p:cNvPr>
          <p:cNvSpPr txBox="1"/>
          <p:nvPr/>
        </p:nvSpPr>
        <p:spPr>
          <a:xfrm>
            <a:off x="235333" y="6391306"/>
            <a:ext cx="2518786" cy="369332"/>
          </a:xfrm>
          <a:prstGeom prst="rect">
            <a:avLst/>
          </a:prstGeom>
          <a:noFill/>
          <a:ln>
            <a:solidFill>
              <a:schemeClr val="bg2"/>
            </a:solidFill>
          </a:ln>
        </p:spPr>
        <p:txBody>
          <a:bodyPr wrap="square">
            <a:spAutoFit/>
          </a:bodyPr>
          <a:lstStyle/>
          <a:p>
            <a:r>
              <a:rPr lang="en-US" sz="1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7"/>
              </a:rPr>
              <a:t>@civillAE</a:t>
            </a:r>
            <a:endParaRPr lang="en-US" dirty="0"/>
          </a:p>
        </p:txBody>
      </p:sp>
    </p:spTree>
    <p:extLst>
      <p:ext uri="{BB962C8B-B14F-4D97-AF65-F5344CB8AC3E}">
        <p14:creationId xmlns:p14="http://schemas.microsoft.com/office/powerpoint/2010/main" val="32511702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3836709" y="124691"/>
            <a:ext cx="8063553" cy="1325563"/>
          </a:xfrm>
        </p:spPr>
        <p:txBody>
          <a:bodyPr>
            <a:normAutofit fontScale="90000"/>
          </a:bodyPr>
          <a:lstStyle/>
          <a:p>
            <a:pPr algn="ctr" rtl="1"/>
            <a:r>
              <a:rPr lang="fa-IR" b="1" dirty="0">
                <a:solidFill>
                  <a:schemeClr val="tx1"/>
                </a:solidFill>
                <a:cs typeface="B Nazanin" panose="00000400000000000000" pitchFamily="2" charset="-78"/>
              </a:rPr>
              <a:t>نتایج-زمان تناوب سازه های نامنظم در پلان</a:t>
            </a:r>
            <a:endParaRPr lang="en-US" b="1" dirty="0">
              <a:solidFill>
                <a:schemeClr val="tx1"/>
              </a:solidFill>
              <a:cs typeface="B Nazanin" panose="00000400000000000000" pitchFamily="2" charset="-78"/>
            </a:endParaRPr>
          </a:p>
        </p:txBody>
      </p:sp>
      <p:sp>
        <p:nvSpPr>
          <p:cNvPr id="2" name="Slide Number Placeholder 1"/>
          <p:cNvSpPr>
            <a:spLocks noGrp="1"/>
          </p:cNvSpPr>
          <p:nvPr>
            <p:ph type="sldNum" sz="quarter" idx="12"/>
          </p:nvPr>
        </p:nvSpPr>
        <p:spPr/>
        <p:txBody>
          <a:bodyPr/>
          <a:lstStyle/>
          <a:p>
            <a:r>
              <a:rPr lang="fa-IR" dirty="0"/>
              <a:t>52/59</a:t>
            </a:r>
            <a:endParaRPr lang="en-US" dirty="0"/>
          </a:p>
        </p:txBody>
      </p:sp>
      <p:sp>
        <p:nvSpPr>
          <p:cNvPr id="17" name="TextBox 16">
            <a:extLst>
              <a:ext uri="{FF2B5EF4-FFF2-40B4-BE49-F238E27FC236}">
                <a16:creationId xmlns:a16="http://schemas.microsoft.com/office/drawing/2014/main" id="{3AAF89DD-9817-484F-899B-6216F9E01090}"/>
              </a:ext>
            </a:extLst>
          </p:cNvPr>
          <p:cNvSpPr txBox="1"/>
          <p:nvPr/>
        </p:nvSpPr>
        <p:spPr>
          <a:xfrm>
            <a:off x="1451728" y="3579057"/>
            <a:ext cx="2950527" cy="369332"/>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nchor="ctr" anchorCtr="1">
            <a:spAutoFit/>
          </a:bodyPr>
          <a:lstStyle/>
          <a:p>
            <a:pPr algn="ctr" rtl="1"/>
            <a:r>
              <a:rPr lang="fa-IR" dirty="0">
                <a:cs typeface="B Nazanin" panose="00000400000000000000" pitchFamily="2" charset="-78"/>
              </a:rPr>
              <a:t>اثر نامنظمی هندسی در پلان – تیپ 9</a:t>
            </a:r>
            <a:endParaRPr lang="en-US" dirty="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346C17F8-F82A-47A0-A853-BB1B6E95A9F9}"/>
              </a:ext>
            </a:extLst>
          </p:cNvPr>
          <p:cNvSpPr txBox="1"/>
          <p:nvPr/>
        </p:nvSpPr>
        <p:spPr>
          <a:xfrm>
            <a:off x="7307375" y="3579057"/>
            <a:ext cx="2950527" cy="369332"/>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nchor="ctr" anchorCtr="1">
            <a:spAutoFit/>
          </a:bodyPr>
          <a:lstStyle/>
          <a:p>
            <a:pPr algn="ctr" rtl="1"/>
            <a:r>
              <a:rPr lang="fa-IR" dirty="0">
                <a:cs typeface="B Nazanin" panose="00000400000000000000" pitchFamily="2" charset="-78"/>
              </a:rPr>
              <a:t>اثر نامنظمی هندسی در پلان – تیپ 10</a:t>
            </a:r>
            <a:endParaRPr lang="en-US" dirty="0">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D8A255D2-8F00-4315-A882-63B20357D68B}"/>
              </a:ext>
            </a:extLst>
          </p:cNvPr>
          <p:cNvSpPr txBox="1"/>
          <p:nvPr/>
        </p:nvSpPr>
        <p:spPr>
          <a:xfrm>
            <a:off x="1451727" y="6352143"/>
            <a:ext cx="2950527" cy="369332"/>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nchor="ctr" anchorCtr="1">
            <a:spAutoFit/>
          </a:bodyPr>
          <a:lstStyle/>
          <a:p>
            <a:pPr algn="ctr" rtl="1"/>
            <a:r>
              <a:rPr lang="fa-IR" dirty="0">
                <a:cs typeface="B Nazanin" panose="00000400000000000000" pitchFamily="2" charset="-78"/>
              </a:rPr>
              <a:t>اثر نامنظمی هندسی در پلان – تیپ 11</a:t>
            </a:r>
            <a:endParaRPr lang="en-US" dirty="0">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0FF12384-E7A0-4A85-83AA-F00648A44D09}"/>
              </a:ext>
            </a:extLst>
          </p:cNvPr>
          <p:cNvSpPr txBox="1"/>
          <p:nvPr/>
        </p:nvSpPr>
        <p:spPr>
          <a:xfrm>
            <a:off x="7307374" y="6352143"/>
            <a:ext cx="2950527" cy="369332"/>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nchor="ctr" anchorCtr="1">
            <a:spAutoFit/>
          </a:bodyPr>
          <a:lstStyle/>
          <a:p>
            <a:pPr algn="ctr" rtl="1"/>
            <a:r>
              <a:rPr lang="fa-IR" dirty="0">
                <a:cs typeface="B Nazanin" panose="00000400000000000000" pitchFamily="2" charset="-78"/>
              </a:rPr>
              <a:t>اثر نامنظمی هندسی در پلان – تیپ 12</a:t>
            </a:r>
            <a:endParaRPr lang="en-US" dirty="0">
              <a:latin typeface="Times New Roman" panose="02020603050405020304" pitchFamily="18" charset="0"/>
              <a:cs typeface="Times New Roman" panose="02020603050405020304" pitchFamily="18" charset="0"/>
            </a:endParaRPr>
          </a:p>
        </p:txBody>
      </p:sp>
      <p:pic>
        <p:nvPicPr>
          <p:cNvPr id="12" name="Picture 11">
            <a:extLst>
              <a:ext uri="{FF2B5EF4-FFF2-40B4-BE49-F238E27FC236}">
                <a16:creationId xmlns:a16="http://schemas.microsoft.com/office/drawing/2014/main" id="{DBB8039C-D623-4DAC-84ED-8483D5FDB6DD}"/>
              </a:ext>
            </a:extLst>
          </p:cNvPr>
          <p:cNvPicPr/>
          <p:nvPr/>
        </p:nvPicPr>
        <p:blipFill>
          <a:blip r:embed="rId3"/>
          <a:stretch>
            <a:fillRect/>
          </a:stretch>
        </p:blipFill>
        <p:spPr>
          <a:xfrm>
            <a:off x="696562" y="1169140"/>
            <a:ext cx="4747260" cy="2095500"/>
          </a:xfrm>
          <a:prstGeom prst="rect">
            <a:avLst/>
          </a:prstGeom>
        </p:spPr>
      </p:pic>
      <p:pic>
        <p:nvPicPr>
          <p:cNvPr id="13" name="Picture 12">
            <a:extLst>
              <a:ext uri="{FF2B5EF4-FFF2-40B4-BE49-F238E27FC236}">
                <a16:creationId xmlns:a16="http://schemas.microsoft.com/office/drawing/2014/main" id="{82E0E20F-A18C-4501-8B10-A48DFFD6B6D9}"/>
              </a:ext>
            </a:extLst>
          </p:cNvPr>
          <p:cNvPicPr/>
          <p:nvPr/>
        </p:nvPicPr>
        <p:blipFill>
          <a:blip r:embed="rId4"/>
          <a:stretch>
            <a:fillRect/>
          </a:stretch>
        </p:blipFill>
        <p:spPr>
          <a:xfrm>
            <a:off x="6096000" y="1169140"/>
            <a:ext cx="4800600" cy="2095500"/>
          </a:xfrm>
          <a:prstGeom prst="rect">
            <a:avLst/>
          </a:prstGeom>
        </p:spPr>
      </p:pic>
      <p:pic>
        <p:nvPicPr>
          <p:cNvPr id="14" name="Picture 13">
            <a:extLst>
              <a:ext uri="{FF2B5EF4-FFF2-40B4-BE49-F238E27FC236}">
                <a16:creationId xmlns:a16="http://schemas.microsoft.com/office/drawing/2014/main" id="{6636EFC6-F009-4CE8-A77D-E3640987AB91}"/>
              </a:ext>
            </a:extLst>
          </p:cNvPr>
          <p:cNvPicPr/>
          <p:nvPr/>
        </p:nvPicPr>
        <p:blipFill>
          <a:blip r:embed="rId5"/>
          <a:stretch>
            <a:fillRect/>
          </a:stretch>
        </p:blipFill>
        <p:spPr>
          <a:xfrm>
            <a:off x="711802" y="4102516"/>
            <a:ext cx="4732020" cy="2095500"/>
          </a:xfrm>
          <a:prstGeom prst="rect">
            <a:avLst/>
          </a:prstGeom>
        </p:spPr>
      </p:pic>
      <p:pic>
        <p:nvPicPr>
          <p:cNvPr id="15" name="Picture 14">
            <a:extLst>
              <a:ext uri="{FF2B5EF4-FFF2-40B4-BE49-F238E27FC236}">
                <a16:creationId xmlns:a16="http://schemas.microsoft.com/office/drawing/2014/main" id="{1E8C75E3-CC8E-4B74-8AA7-FD7C7CA2BB60}"/>
              </a:ext>
            </a:extLst>
          </p:cNvPr>
          <p:cNvPicPr/>
          <p:nvPr/>
        </p:nvPicPr>
        <p:blipFill>
          <a:blip r:embed="rId6"/>
          <a:stretch>
            <a:fillRect/>
          </a:stretch>
        </p:blipFill>
        <p:spPr>
          <a:xfrm>
            <a:off x="6096000" y="4021260"/>
            <a:ext cx="4762500" cy="2156460"/>
          </a:xfrm>
          <a:prstGeom prst="rect">
            <a:avLst/>
          </a:prstGeom>
        </p:spPr>
      </p:pic>
      <p:sp>
        <p:nvSpPr>
          <p:cNvPr id="4" name="TextBox 3">
            <a:extLst>
              <a:ext uri="{FF2B5EF4-FFF2-40B4-BE49-F238E27FC236}">
                <a16:creationId xmlns:a16="http://schemas.microsoft.com/office/drawing/2014/main" id="{4B6AA595-0D1D-C8A2-DF66-DAE35C57DF5C}"/>
              </a:ext>
            </a:extLst>
          </p:cNvPr>
          <p:cNvSpPr txBox="1"/>
          <p:nvPr/>
        </p:nvSpPr>
        <p:spPr>
          <a:xfrm>
            <a:off x="235333" y="6391306"/>
            <a:ext cx="2518786" cy="369332"/>
          </a:xfrm>
          <a:prstGeom prst="rect">
            <a:avLst/>
          </a:prstGeom>
          <a:noFill/>
          <a:ln>
            <a:solidFill>
              <a:schemeClr val="bg2"/>
            </a:solidFill>
          </a:ln>
        </p:spPr>
        <p:txBody>
          <a:bodyPr wrap="square">
            <a:spAutoFit/>
          </a:bodyPr>
          <a:lstStyle/>
          <a:p>
            <a:r>
              <a:rPr lang="en-US" sz="1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7"/>
              </a:rPr>
              <a:t>@civillAE</a:t>
            </a:r>
            <a:endParaRPr lang="en-US" dirty="0"/>
          </a:p>
        </p:txBody>
      </p:sp>
    </p:spTree>
    <p:extLst>
      <p:ext uri="{BB962C8B-B14F-4D97-AF65-F5344CB8AC3E}">
        <p14:creationId xmlns:p14="http://schemas.microsoft.com/office/powerpoint/2010/main" val="29521520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3836709" y="124691"/>
            <a:ext cx="8063553" cy="1325563"/>
          </a:xfrm>
        </p:spPr>
        <p:txBody>
          <a:bodyPr>
            <a:normAutofit fontScale="90000"/>
          </a:bodyPr>
          <a:lstStyle/>
          <a:p>
            <a:pPr algn="ctr" rtl="1"/>
            <a:r>
              <a:rPr lang="fa-IR" b="1" dirty="0">
                <a:solidFill>
                  <a:schemeClr val="tx1"/>
                </a:solidFill>
                <a:cs typeface="B Nazanin" panose="00000400000000000000" pitchFamily="2" charset="-78"/>
              </a:rPr>
              <a:t>نتایج-زمان تناوب سازه های نامنظم در پلان</a:t>
            </a:r>
            <a:endParaRPr lang="en-US" b="1" dirty="0">
              <a:solidFill>
                <a:schemeClr val="tx1"/>
              </a:solidFill>
              <a:cs typeface="B Nazanin" panose="00000400000000000000" pitchFamily="2" charset="-78"/>
            </a:endParaRPr>
          </a:p>
        </p:txBody>
      </p:sp>
      <p:sp>
        <p:nvSpPr>
          <p:cNvPr id="2" name="Slide Number Placeholder 1"/>
          <p:cNvSpPr>
            <a:spLocks noGrp="1"/>
          </p:cNvSpPr>
          <p:nvPr>
            <p:ph type="sldNum" sz="quarter" idx="12"/>
          </p:nvPr>
        </p:nvSpPr>
        <p:spPr/>
        <p:txBody>
          <a:bodyPr/>
          <a:lstStyle/>
          <a:p>
            <a:r>
              <a:rPr lang="fa-IR" dirty="0"/>
              <a:t>53/59</a:t>
            </a:r>
            <a:endParaRPr lang="en-US" dirty="0"/>
          </a:p>
        </p:txBody>
      </p:sp>
      <p:sp>
        <p:nvSpPr>
          <p:cNvPr id="17" name="TextBox 16">
            <a:extLst>
              <a:ext uri="{FF2B5EF4-FFF2-40B4-BE49-F238E27FC236}">
                <a16:creationId xmlns:a16="http://schemas.microsoft.com/office/drawing/2014/main" id="{3AAF89DD-9817-484F-899B-6216F9E01090}"/>
              </a:ext>
            </a:extLst>
          </p:cNvPr>
          <p:cNvSpPr txBox="1"/>
          <p:nvPr/>
        </p:nvSpPr>
        <p:spPr>
          <a:xfrm>
            <a:off x="1451728" y="3579057"/>
            <a:ext cx="2950527" cy="369332"/>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nchor="ctr" anchorCtr="1">
            <a:spAutoFit/>
          </a:bodyPr>
          <a:lstStyle/>
          <a:p>
            <a:pPr algn="ctr" rtl="1"/>
            <a:r>
              <a:rPr lang="fa-IR" dirty="0">
                <a:cs typeface="B Nazanin" panose="00000400000000000000" pitchFamily="2" charset="-78"/>
              </a:rPr>
              <a:t>اثر نامنظمی هندسی در پلان – تیپ 9</a:t>
            </a:r>
            <a:endParaRPr lang="en-US" dirty="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346C17F8-F82A-47A0-A853-BB1B6E95A9F9}"/>
              </a:ext>
            </a:extLst>
          </p:cNvPr>
          <p:cNvSpPr txBox="1"/>
          <p:nvPr/>
        </p:nvSpPr>
        <p:spPr>
          <a:xfrm>
            <a:off x="7307375" y="3579057"/>
            <a:ext cx="2950527" cy="369332"/>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nchor="ctr" anchorCtr="1">
            <a:spAutoFit/>
          </a:bodyPr>
          <a:lstStyle/>
          <a:p>
            <a:pPr algn="ctr" rtl="1"/>
            <a:r>
              <a:rPr lang="fa-IR" dirty="0">
                <a:cs typeface="B Nazanin" panose="00000400000000000000" pitchFamily="2" charset="-78"/>
              </a:rPr>
              <a:t>اثر نامنظمی هندسی در پلان – تیپ 10</a:t>
            </a:r>
            <a:endParaRPr lang="en-US" dirty="0">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D8A255D2-8F00-4315-A882-63B20357D68B}"/>
              </a:ext>
            </a:extLst>
          </p:cNvPr>
          <p:cNvSpPr txBox="1"/>
          <p:nvPr/>
        </p:nvSpPr>
        <p:spPr>
          <a:xfrm>
            <a:off x="1451727" y="6352143"/>
            <a:ext cx="2950527" cy="369332"/>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nchor="ctr" anchorCtr="1">
            <a:spAutoFit/>
          </a:bodyPr>
          <a:lstStyle/>
          <a:p>
            <a:pPr algn="ctr" rtl="1"/>
            <a:r>
              <a:rPr lang="fa-IR" dirty="0">
                <a:cs typeface="B Nazanin" panose="00000400000000000000" pitchFamily="2" charset="-78"/>
              </a:rPr>
              <a:t>اثر نامنظمی هندسی در پلان – تیپ 11</a:t>
            </a:r>
            <a:endParaRPr lang="en-US" dirty="0">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0FF12384-E7A0-4A85-83AA-F00648A44D09}"/>
              </a:ext>
            </a:extLst>
          </p:cNvPr>
          <p:cNvSpPr txBox="1"/>
          <p:nvPr/>
        </p:nvSpPr>
        <p:spPr>
          <a:xfrm>
            <a:off x="7307374" y="6352143"/>
            <a:ext cx="2950527" cy="369332"/>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nchor="ctr" anchorCtr="1">
            <a:spAutoFit/>
          </a:bodyPr>
          <a:lstStyle/>
          <a:p>
            <a:pPr algn="ctr" rtl="1"/>
            <a:r>
              <a:rPr lang="fa-IR" dirty="0">
                <a:cs typeface="B Nazanin" panose="00000400000000000000" pitchFamily="2" charset="-78"/>
              </a:rPr>
              <a:t>اثر نامنظمی هندسی در پلان – تیپ 12</a:t>
            </a:r>
            <a:endParaRPr lang="en-US" dirty="0">
              <a:latin typeface="Times New Roman" panose="02020603050405020304" pitchFamily="18" charset="0"/>
              <a:cs typeface="Times New Roman" panose="02020603050405020304" pitchFamily="18" charset="0"/>
            </a:endParaRPr>
          </a:p>
        </p:txBody>
      </p:sp>
      <p:pic>
        <p:nvPicPr>
          <p:cNvPr id="12" name="Picture 11">
            <a:extLst>
              <a:ext uri="{FF2B5EF4-FFF2-40B4-BE49-F238E27FC236}">
                <a16:creationId xmlns:a16="http://schemas.microsoft.com/office/drawing/2014/main" id="{DBB8039C-D623-4DAC-84ED-8483D5FDB6DD}"/>
              </a:ext>
            </a:extLst>
          </p:cNvPr>
          <p:cNvPicPr/>
          <p:nvPr/>
        </p:nvPicPr>
        <p:blipFill>
          <a:blip r:embed="rId3"/>
          <a:stretch>
            <a:fillRect/>
          </a:stretch>
        </p:blipFill>
        <p:spPr>
          <a:xfrm>
            <a:off x="696562" y="1169140"/>
            <a:ext cx="4747260" cy="2095500"/>
          </a:xfrm>
          <a:prstGeom prst="rect">
            <a:avLst/>
          </a:prstGeom>
        </p:spPr>
      </p:pic>
      <p:pic>
        <p:nvPicPr>
          <p:cNvPr id="13" name="Picture 12">
            <a:extLst>
              <a:ext uri="{FF2B5EF4-FFF2-40B4-BE49-F238E27FC236}">
                <a16:creationId xmlns:a16="http://schemas.microsoft.com/office/drawing/2014/main" id="{82E0E20F-A18C-4501-8B10-A48DFFD6B6D9}"/>
              </a:ext>
            </a:extLst>
          </p:cNvPr>
          <p:cNvPicPr/>
          <p:nvPr/>
        </p:nvPicPr>
        <p:blipFill>
          <a:blip r:embed="rId4"/>
          <a:stretch>
            <a:fillRect/>
          </a:stretch>
        </p:blipFill>
        <p:spPr>
          <a:xfrm>
            <a:off x="6096000" y="1169140"/>
            <a:ext cx="4800600" cy="2095500"/>
          </a:xfrm>
          <a:prstGeom prst="rect">
            <a:avLst/>
          </a:prstGeom>
        </p:spPr>
      </p:pic>
      <p:pic>
        <p:nvPicPr>
          <p:cNvPr id="14" name="Picture 13">
            <a:extLst>
              <a:ext uri="{FF2B5EF4-FFF2-40B4-BE49-F238E27FC236}">
                <a16:creationId xmlns:a16="http://schemas.microsoft.com/office/drawing/2014/main" id="{6636EFC6-F009-4CE8-A77D-E3640987AB91}"/>
              </a:ext>
            </a:extLst>
          </p:cNvPr>
          <p:cNvPicPr/>
          <p:nvPr/>
        </p:nvPicPr>
        <p:blipFill>
          <a:blip r:embed="rId5"/>
          <a:stretch>
            <a:fillRect/>
          </a:stretch>
        </p:blipFill>
        <p:spPr>
          <a:xfrm>
            <a:off x="711802" y="4102516"/>
            <a:ext cx="4732020" cy="2095500"/>
          </a:xfrm>
          <a:prstGeom prst="rect">
            <a:avLst/>
          </a:prstGeom>
        </p:spPr>
      </p:pic>
      <p:pic>
        <p:nvPicPr>
          <p:cNvPr id="15" name="Picture 14">
            <a:extLst>
              <a:ext uri="{FF2B5EF4-FFF2-40B4-BE49-F238E27FC236}">
                <a16:creationId xmlns:a16="http://schemas.microsoft.com/office/drawing/2014/main" id="{1E8C75E3-CC8E-4B74-8AA7-FD7C7CA2BB60}"/>
              </a:ext>
            </a:extLst>
          </p:cNvPr>
          <p:cNvPicPr/>
          <p:nvPr/>
        </p:nvPicPr>
        <p:blipFill>
          <a:blip r:embed="rId6"/>
          <a:stretch>
            <a:fillRect/>
          </a:stretch>
        </p:blipFill>
        <p:spPr>
          <a:xfrm>
            <a:off x="6096000" y="4021260"/>
            <a:ext cx="4762500" cy="2156460"/>
          </a:xfrm>
          <a:prstGeom prst="rect">
            <a:avLst/>
          </a:prstGeom>
        </p:spPr>
      </p:pic>
    </p:spTree>
    <p:extLst>
      <p:ext uri="{BB962C8B-B14F-4D97-AF65-F5344CB8AC3E}">
        <p14:creationId xmlns:p14="http://schemas.microsoft.com/office/powerpoint/2010/main" val="6164642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3836709" y="124691"/>
            <a:ext cx="8063553" cy="1325563"/>
          </a:xfrm>
        </p:spPr>
        <p:txBody>
          <a:bodyPr>
            <a:normAutofit fontScale="90000"/>
          </a:bodyPr>
          <a:lstStyle/>
          <a:p>
            <a:pPr algn="ctr" rtl="1"/>
            <a:r>
              <a:rPr lang="fa-IR" b="1" dirty="0">
                <a:solidFill>
                  <a:schemeClr val="tx1"/>
                </a:solidFill>
                <a:cs typeface="B Nazanin" panose="00000400000000000000" pitchFamily="2" charset="-78"/>
              </a:rPr>
              <a:t>نتایج-زمان تناوب سازه های نامنظم در پلان</a:t>
            </a:r>
            <a:endParaRPr lang="en-US" b="1" dirty="0">
              <a:solidFill>
                <a:schemeClr val="tx1"/>
              </a:solidFill>
              <a:cs typeface="B Nazanin" panose="00000400000000000000" pitchFamily="2" charset="-78"/>
            </a:endParaRPr>
          </a:p>
        </p:txBody>
      </p:sp>
      <p:sp>
        <p:nvSpPr>
          <p:cNvPr id="2" name="Slide Number Placeholder 1"/>
          <p:cNvSpPr>
            <a:spLocks noGrp="1"/>
          </p:cNvSpPr>
          <p:nvPr>
            <p:ph type="sldNum" sz="quarter" idx="12"/>
          </p:nvPr>
        </p:nvSpPr>
        <p:spPr/>
        <p:txBody>
          <a:bodyPr/>
          <a:lstStyle/>
          <a:p>
            <a:r>
              <a:rPr lang="fa-IR" dirty="0"/>
              <a:t>54/59</a:t>
            </a:r>
            <a:endParaRPr lang="en-US" dirty="0"/>
          </a:p>
        </p:txBody>
      </p:sp>
      <p:sp>
        <p:nvSpPr>
          <p:cNvPr id="17" name="TextBox 16">
            <a:extLst>
              <a:ext uri="{FF2B5EF4-FFF2-40B4-BE49-F238E27FC236}">
                <a16:creationId xmlns:a16="http://schemas.microsoft.com/office/drawing/2014/main" id="{3AAF89DD-9817-484F-899B-6216F9E01090}"/>
              </a:ext>
            </a:extLst>
          </p:cNvPr>
          <p:cNvSpPr txBox="1"/>
          <p:nvPr/>
        </p:nvSpPr>
        <p:spPr>
          <a:xfrm>
            <a:off x="1451728" y="3579057"/>
            <a:ext cx="2950527" cy="369332"/>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nchor="ctr" anchorCtr="1">
            <a:spAutoFit/>
          </a:bodyPr>
          <a:lstStyle/>
          <a:p>
            <a:pPr algn="ctr" rtl="1"/>
            <a:r>
              <a:rPr lang="fa-IR" dirty="0">
                <a:cs typeface="B Nazanin" panose="00000400000000000000" pitchFamily="2" charset="-78"/>
              </a:rPr>
              <a:t>اثر نامنظمی هندسی در پلان – تیپ 13</a:t>
            </a:r>
            <a:endParaRPr lang="en-US" dirty="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346C17F8-F82A-47A0-A853-BB1B6E95A9F9}"/>
              </a:ext>
            </a:extLst>
          </p:cNvPr>
          <p:cNvSpPr txBox="1"/>
          <p:nvPr/>
        </p:nvSpPr>
        <p:spPr>
          <a:xfrm>
            <a:off x="7307375" y="3579057"/>
            <a:ext cx="2950527" cy="369332"/>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nchor="ctr" anchorCtr="1">
            <a:spAutoFit/>
          </a:bodyPr>
          <a:lstStyle/>
          <a:p>
            <a:pPr algn="ctr" rtl="1"/>
            <a:r>
              <a:rPr lang="fa-IR" dirty="0">
                <a:cs typeface="B Nazanin" panose="00000400000000000000" pitchFamily="2" charset="-78"/>
              </a:rPr>
              <a:t>اثر نامنظمی هندسی در پلان – تیپ 14</a:t>
            </a:r>
            <a:endParaRPr lang="en-US" dirty="0">
              <a:latin typeface="Times New Roman" panose="02020603050405020304" pitchFamily="18" charset="0"/>
              <a:cs typeface="Times New Roman" panose="02020603050405020304" pitchFamily="18" charset="0"/>
            </a:endParaRPr>
          </a:p>
        </p:txBody>
      </p:sp>
      <p:pic>
        <p:nvPicPr>
          <p:cNvPr id="16" name="Picture 15">
            <a:extLst>
              <a:ext uri="{FF2B5EF4-FFF2-40B4-BE49-F238E27FC236}">
                <a16:creationId xmlns:a16="http://schemas.microsoft.com/office/drawing/2014/main" id="{3A387851-8390-448C-88C2-99383040784F}"/>
              </a:ext>
            </a:extLst>
          </p:cNvPr>
          <p:cNvPicPr/>
          <p:nvPr/>
        </p:nvPicPr>
        <p:blipFill>
          <a:blip r:embed="rId3"/>
          <a:stretch>
            <a:fillRect/>
          </a:stretch>
        </p:blipFill>
        <p:spPr>
          <a:xfrm>
            <a:off x="762550" y="1310640"/>
            <a:ext cx="4709160" cy="2118360"/>
          </a:xfrm>
          <a:prstGeom prst="rect">
            <a:avLst/>
          </a:prstGeom>
        </p:spPr>
      </p:pic>
      <p:pic>
        <p:nvPicPr>
          <p:cNvPr id="18" name="Picture 17">
            <a:extLst>
              <a:ext uri="{FF2B5EF4-FFF2-40B4-BE49-F238E27FC236}">
                <a16:creationId xmlns:a16="http://schemas.microsoft.com/office/drawing/2014/main" id="{6A0B3064-FDEE-4241-AC4D-D5F07C780793}"/>
              </a:ext>
            </a:extLst>
          </p:cNvPr>
          <p:cNvPicPr/>
          <p:nvPr/>
        </p:nvPicPr>
        <p:blipFill>
          <a:blip r:embed="rId4"/>
          <a:stretch>
            <a:fillRect/>
          </a:stretch>
        </p:blipFill>
        <p:spPr>
          <a:xfrm>
            <a:off x="6096011" y="1310640"/>
            <a:ext cx="4777740" cy="2118360"/>
          </a:xfrm>
          <a:prstGeom prst="rect">
            <a:avLst/>
          </a:prstGeom>
        </p:spPr>
      </p:pic>
      <p:sp>
        <p:nvSpPr>
          <p:cNvPr id="4" name="TextBox 3">
            <a:extLst>
              <a:ext uri="{FF2B5EF4-FFF2-40B4-BE49-F238E27FC236}">
                <a16:creationId xmlns:a16="http://schemas.microsoft.com/office/drawing/2014/main" id="{BF323056-CFB1-CAA8-63F6-2B7891357304}"/>
              </a:ext>
            </a:extLst>
          </p:cNvPr>
          <p:cNvSpPr txBox="1"/>
          <p:nvPr/>
        </p:nvSpPr>
        <p:spPr>
          <a:xfrm>
            <a:off x="235333" y="6391306"/>
            <a:ext cx="2518786" cy="369332"/>
          </a:xfrm>
          <a:prstGeom prst="rect">
            <a:avLst/>
          </a:prstGeom>
          <a:noFill/>
          <a:ln>
            <a:solidFill>
              <a:schemeClr val="bg2"/>
            </a:solidFill>
          </a:ln>
        </p:spPr>
        <p:txBody>
          <a:bodyPr wrap="square">
            <a:spAutoFit/>
          </a:bodyPr>
          <a:lstStyle/>
          <a:p>
            <a:r>
              <a:rPr lang="en-US" sz="1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5"/>
              </a:rPr>
              <a:t>@civillAE</a:t>
            </a:r>
            <a:endParaRPr lang="en-US" dirty="0"/>
          </a:p>
        </p:txBody>
      </p:sp>
    </p:spTree>
    <p:extLst>
      <p:ext uri="{BB962C8B-B14F-4D97-AF65-F5344CB8AC3E}">
        <p14:creationId xmlns:p14="http://schemas.microsoft.com/office/powerpoint/2010/main" val="31014615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3836709" y="124691"/>
            <a:ext cx="8063553" cy="1325563"/>
          </a:xfrm>
        </p:spPr>
        <p:txBody>
          <a:bodyPr>
            <a:normAutofit fontScale="90000"/>
          </a:bodyPr>
          <a:lstStyle/>
          <a:p>
            <a:pPr algn="ctr" rtl="1"/>
            <a:r>
              <a:rPr lang="fa-IR" b="1" dirty="0">
                <a:solidFill>
                  <a:schemeClr val="tx1"/>
                </a:solidFill>
                <a:cs typeface="B Nazanin" panose="00000400000000000000" pitchFamily="2" charset="-78"/>
              </a:rPr>
              <a:t>نتایج-زمان تناوب سازه های نامنظم در پلان</a:t>
            </a:r>
            <a:endParaRPr lang="en-US" b="1" dirty="0">
              <a:solidFill>
                <a:schemeClr val="tx1"/>
              </a:solidFill>
              <a:cs typeface="B Nazanin" panose="00000400000000000000" pitchFamily="2" charset="-78"/>
            </a:endParaRPr>
          </a:p>
        </p:txBody>
      </p:sp>
      <p:sp>
        <p:nvSpPr>
          <p:cNvPr id="2" name="Slide Number Placeholder 1"/>
          <p:cNvSpPr>
            <a:spLocks noGrp="1"/>
          </p:cNvSpPr>
          <p:nvPr>
            <p:ph type="sldNum" sz="quarter" idx="12"/>
          </p:nvPr>
        </p:nvSpPr>
        <p:spPr/>
        <p:txBody>
          <a:bodyPr/>
          <a:lstStyle/>
          <a:p>
            <a:r>
              <a:rPr lang="fa-IR" dirty="0"/>
              <a:t>55/59</a:t>
            </a:r>
            <a:endParaRPr lang="en-US" dirty="0"/>
          </a:p>
        </p:txBody>
      </p:sp>
      <p:sp>
        <p:nvSpPr>
          <p:cNvPr id="17" name="TextBox 16">
            <a:extLst>
              <a:ext uri="{FF2B5EF4-FFF2-40B4-BE49-F238E27FC236}">
                <a16:creationId xmlns:a16="http://schemas.microsoft.com/office/drawing/2014/main" id="{3AAF89DD-9817-484F-899B-6216F9E01090}"/>
              </a:ext>
            </a:extLst>
          </p:cNvPr>
          <p:cNvSpPr txBox="1"/>
          <p:nvPr/>
        </p:nvSpPr>
        <p:spPr>
          <a:xfrm>
            <a:off x="3506771" y="6284550"/>
            <a:ext cx="4110087" cy="369332"/>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nchor="ctr" anchorCtr="1">
            <a:spAutoFit/>
          </a:bodyPr>
          <a:lstStyle/>
          <a:p>
            <a:pPr algn="ctr" rtl="1"/>
            <a:r>
              <a:rPr lang="fa-IR" dirty="0">
                <a:cs typeface="B Nazanin" panose="00000400000000000000" pitchFamily="2" charset="-78"/>
              </a:rPr>
              <a:t>تیپ های مختلف نامنظمی در پلان در ارتفاعات مختلف</a:t>
            </a:r>
            <a:endParaRPr lang="en-US" dirty="0">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8224CEF9-7990-4E45-B5D0-D5EE0EF69CA7}"/>
              </a:ext>
            </a:extLst>
          </p:cNvPr>
          <p:cNvPicPr/>
          <p:nvPr/>
        </p:nvPicPr>
        <p:blipFill>
          <a:blip r:embed="rId3"/>
          <a:stretch>
            <a:fillRect/>
          </a:stretch>
        </p:blipFill>
        <p:spPr>
          <a:xfrm>
            <a:off x="2771480" y="1287779"/>
            <a:ext cx="5804398" cy="4660533"/>
          </a:xfrm>
          <a:prstGeom prst="rect">
            <a:avLst/>
          </a:prstGeom>
        </p:spPr>
      </p:pic>
      <p:sp>
        <p:nvSpPr>
          <p:cNvPr id="4" name="TextBox 3">
            <a:extLst>
              <a:ext uri="{FF2B5EF4-FFF2-40B4-BE49-F238E27FC236}">
                <a16:creationId xmlns:a16="http://schemas.microsoft.com/office/drawing/2014/main" id="{909E67BC-C729-3FE6-EC9E-15771FB4F440}"/>
              </a:ext>
            </a:extLst>
          </p:cNvPr>
          <p:cNvSpPr txBox="1"/>
          <p:nvPr/>
        </p:nvSpPr>
        <p:spPr>
          <a:xfrm>
            <a:off x="235333" y="6391306"/>
            <a:ext cx="2518786" cy="369332"/>
          </a:xfrm>
          <a:prstGeom prst="rect">
            <a:avLst/>
          </a:prstGeom>
          <a:noFill/>
          <a:ln>
            <a:solidFill>
              <a:schemeClr val="bg2"/>
            </a:solidFill>
          </a:ln>
        </p:spPr>
        <p:txBody>
          <a:bodyPr wrap="square">
            <a:spAutoFit/>
          </a:bodyPr>
          <a:lstStyle/>
          <a:p>
            <a:r>
              <a:rPr lang="en-US" sz="1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4"/>
              </a:rPr>
              <a:t>@civillAE</a:t>
            </a:r>
            <a:endParaRPr lang="en-US" dirty="0"/>
          </a:p>
        </p:txBody>
      </p:sp>
    </p:spTree>
    <p:extLst>
      <p:ext uri="{BB962C8B-B14F-4D97-AF65-F5344CB8AC3E}">
        <p14:creationId xmlns:p14="http://schemas.microsoft.com/office/powerpoint/2010/main" val="37012941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2363" y="1172369"/>
            <a:ext cx="10410828" cy="5461866"/>
          </a:xfrm>
        </p:spPr>
        <p:txBody>
          <a:bodyPr>
            <a:noAutofit/>
          </a:bodyPr>
          <a:lstStyle/>
          <a:p>
            <a:pPr marL="0" indent="0" algn="just" rtl="1">
              <a:lnSpc>
                <a:spcPct val="150000"/>
              </a:lnSpc>
              <a:spcAft>
                <a:spcPts val="800"/>
              </a:spcAft>
              <a:buNone/>
            </a:pPr>
            <a:r>
              <a:rPr lang="fa-IR" sz="2000" dirty="0">
                <a:effectLst/>
                <a:latin typeface="Times New Roman" panose="02020603050405020304" pitchFamily="18" charset="0"/>
                <a:ea typeface="Calibri" panose="020F0502020204030204" pitchFamily="34" charset="0"/>
                <a:cs typeface="B Nazanin" panose="00000400000000000000" pitchFamily="2" charset="-78"/>
              </a:rPr>
              <a:t>نتایج حاصل از تحقیق نشان می­دهد که روابط آئین­نامه، دوره تناوبی را ارائه می­کنند که عموماً از مقادیر اندازه­گیری شده کمتر هستند که به تخمین محافظه کارانه نیروهای طراحی منجر می­شود. این مساله، ضرورت تصحیح روابط آئین­نامه را در جهت دستیابی به تخمین دقیق­تر از دوره تناوب ساختمان­ها را نشان می­دهد.</a:t>
            </a:r>
            <a:endParaRPr lang="en-US" sz="2000" dirty="0">
              <a:effectLst/>
              <a:latin typeface="Times New Roman" panose="02020603050405020304" pitchFamily="18" charset="0"/>
              <a:ea typeface="Calibri" panose="020F0502020204030204" pitchFamily="34" charset="0"/>
              <a:cs typeface="B Nazanin" panose="00000400000000000000" pitchFamily="2" charset="-78"/>
            </a:endParaRPr>
          </a:p>
          <a:p>
            <a:pPr marL="0" indent="0" algn="just" rtl="1">
              <a:lnSpc>
                <a:spcPct val="150000"/>
              </a:lnSpc>
              <a:spcAft>
                <a:spcPts val="800"/>
              </a:spcAft>
              <a:buNone/>
            </a:pPr>
            <a:r>
              <a:rPr lang="fa-IR" sz="2000" dirty="0">
                <a:effectLst/>
                <a:latin typeface="Times New Roman" panose="02020603050405020304" pitchFamily="18" charset="0"/>
                <a:ea typeface="Calibri" panose="020F0502020204030204" pitchFamily="34" charset="0"/>
                <a:cs typeface="B Nazanin" panose="00000400000000000000" pitchFamily="2" charset="-78"/>
              </a:rPr>
              <a:t>با توجه به مطالب گفته شده نتایج زیر را می­توان گرفت:</a:t>
            </a:r>
            <a:endParaRPr lang="en-US" sz="2000" dirty="0">
              <a:effectLst/>
              <a:latin typeface="Times New Roman" panose="02020603050405020304" pitchFamily="18" charset="0"/>
              <a:ea typeface="Calibri" panose="020F0502020204030204" pitchFamily="34" charset="0"/>
              <a:cs typeface="B Nazanin" panose="00000400000000000000" pitchFamily="2" charset="-78"/>
            </a:endParaRPr>
          </a:p>
          <a:p>
            <a:pPr marL="0" indent="0" algn="just" rtl="1">
              <a:lnSpc>
                <a:spcPct val="150000"/>
              </a:lnSpc>
              <a:spcAft>
                <a:spcPts val="800"/>
              </a:spcAft>
              <a:buNone/>
            </a:pPr>
            <a:r>
              <a:rPr lang="fa-IR" sz="2000" dirty="0">
                <a:effectLst/>
                <a:latin typeface="Times New Roman" panose="02020603050405020304" pitchFamily="18" charset="0"/>
                <a:ea typeface="Calibri" panose="020F0502020204030204" pitchFamily="34" charset="0"/>
                <a:cs typeface="B Nazanin" panose="00000400000000000000" pitchFamily="2" charset="-78"/>
              </a:rPr>
              <a:t>1- با توجه به داده­های به دست آمده از آنالیز مودال عدم انطباق زمان تناوب اصلی سازه با زمان تناوب تجربی آئین­نامه 2800 ایران در سازه­های منظم از یک طبقه تا 15 طبقه و افزایش زمان تناوب اصلی نسبت به زمان تناوب تجربی آئین­نامه که به طور میانگین حدود 30% در زمان تناوب اختلاف دارند، می­توان گفت زمان تناوب تجربی آئین­نامه باعث محافظه کارانه بودن مقادیر نیروی برشی پایه در این آئین­نامه و متعاقباً طراحی محافظه کارانه می­شود.</a:t>
            </a:r>
            <a:endParaRPr lang="en-US" sz="2000" dirty="0">
              <a:effectLst/>
              <a:latin typeface="Times New Roman" panose="02020603050405020304" pitchFamily="18" charset="0"/>
              <a:ea typeface="Calibri" panose="020F0502020204030204" pitchFamily="34" charset="0"/>
              <a:cs typeface="B Nazanin" panose="00000400000000000000" pitchFamily="2" charset="-78"/>
            </a:endParaRPr>
          </a:p>
          <a:p>
            <a:pPr marL="0" indent="0" algn="just" rtl="1">
              <a:lnSpc>
                <a:spcPct val="150000"/>
              </a:lnSpc>
              <a:buNone/>
            </a:pPr>
            <a:r>
              <a:rPr lang="fa-IR" sz="2000" dirty="0">
                <a:effectLst/>
                <a:latin typeface="Times New Roman" panose="02020603050405020304" pitchFamily="18" charset="0"/>
                <a:ea typeface="Calibri" panose="020F0502020204030204" pitchFamily="34" charset="0"/>
                <a:cs typeface="B Nazanin" panose="00000400000000000000" pitchFamily="2" charset="-78"/>
              </a:rPr>
              <a:t>2- در سازه­های نامنظم هندسی در ارتفاع، بیشترین تغییرات زمان تناوب هنگامی دیده می­شود که در وسط یا  یکسوم ارتفاع بالای ساختمان نامنظمی هندسی ایجاد شود که تغییراتی حدود 22% در زمان تناوب به وجود می­آورد.</a:t>
            </a:r>
            <a:endParaRPr lang="en-US" sz="2000" dirty="0">
              <a:effectLst/>
              <a:latin typeface="Times New Roman" panose="02020603050405020304" pitchFamily="18" charset="0"/>
              <a:ea typeface="Calibri" panose="020F0502020204030204" pitchFamily="34" charset="0"/>
              <a:cs typeface="B Nazanin" panose="00000400000000000000" pitchFamily="2" charset="-78"/>
            </a:endParaRPr>
          </a:p>
        </p:txBody>
      </p:sp>
      <p:sp>
        <p:nvSpPr>
          <p:cNvPr id="8" name="Title 1"/>
          <p:cNvSpPr>
            <a:spLocks noGrp="1"/>
          </p:cNvSpPr>
          <p:nvPr>
            <p:ph type="title"/>
          </p:nvPr>
        </p:nvSpPr>
        <p:spPr>
          <a:xfrm>
            <a:off x="6622473" y="124691"/>
            <a:ext cx="5277789" cy="1325563"/>
          </a:xfrm>
        </p:spPr>
        <p:txBody>
          <a:bodyPr>
            <a:normAutofit/>
          </a:bodyPr>
          <a:lstStyle/>
          <a:p>
            <a:pPr algn="ctr" rtl="1"/>
            <a:r>
              <a:rPr lang="fa-IR" b="1" dirty="0">
                <a:solidFill>
                  <a:schemeClr val="tx1"/>
                </a:solidFill>
                <a:cs typeface="B Nazanin" panose="00000400000000000000" pitchFamily="2" charset="-78"/>
              </a:rPr>
              <a:t>جمع بندی و نتیجه گیری</a:t>
            </a:r>
            <a:endParaRPr lang="en-US" b="1" dirty="0">
              <a:solidFill>
                <a:schemeClr val="tx1"/>
              </a:solidFill>
              <a:cs typeface="B Nazanin" panose="00000400000000000000" pitchFamily="2" charset="-78"/>
            </a:endParaRPr>
          </a:p>
        </p:txBody>
      </p:sp>
      <p:sp>
        <p:nvSpPr>
          <p:cNvPr id="2" name="Slide Number Placeholder 1"/>
          <p:cNvSpPr>
            <a:spLocks noGrp="1"/>
          </p:cNvSpPr>
          <p:nvPr>
            <p:ph type="sldNum" sz="quarter" idx="12"/>
          </p:nvPr>
        </p:nvSpPr>
        <p:spPr/>
        <p:txBody>
          <a:bodyPr/>
          <a:lstStyle/>
          <a:p>
            <a:r>
              <a:rPr lang="fa-IR" dirty="0"/>
              <a:t>56/59</a:t>
            </a:r>
            <a:endParaRPr lang="en-US" dirty="0"/>
          </a:p>
        </p:txBody>
      </p:sp>
      <p:sp>
        <p:nvSpPr>
          <p:cNvPr id="5" name="TextBox 4">
            <a:extLst>
              <a:ext uri="{FF2B5EF4-FFF2-40B4-BE49-F238E27FC236}">
                <a16:creationId xmlns:a16="http://schemas.microsoft.com/office/drawing/2014/main" id="{932DBA29-BA83-AA9F-B55F-67F0DB2B75FD}"/>
              </a:ext>
            </a:extLst>
          </p:cNvPr>
          <p:cNvSpPr txBox="1"/>
          <p:nvPr/>
        </p:nvSpPr>
        <p:spPr>
          <a:xfrm>
            <a:off x="235333" y="6391306"/>
            <a:ext cx="2518786" cy="369332"/>
          </a:xfrm>
          <a:prstGeom prst="rect">
            <a:avLst/>
          </a:prstGeom>
          <a:noFill/>
          <a:ln>
            <a:solidFill>
              <a:schemeClr val="bg2"/>
            </a:solidFill>
          </a:ln>
        </p:spPr>
        <p:txBody>
          <a:bodyPr wrap="square">
            <a:spAutoFit/>
          </a:bodyPr>
          <a:lstStyle/>
          <a:p>
            <a:r>
              <a:rPr lang="en-US" sz="1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3"/>
              </a:rPr>
              <a:t>@civillAE</a:t>
            </a:r>
            <a:endParaRPr lang="en-US" dirty="0"/>
          </a:p>
        </p:txBody>
      </p:sp>
    </p:spTree>
    <p:extLst>
      <p:ext uri="{BB962C8B-B14F-4D97-AF65-F5344CB8AC3E}">
        <p14:creationId xmlns:p14="http://schemas.microsoft.com/office/powerpoint/2010/main" val="42704036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2363" y="1172369"/>
            <a:ext cx="10410828" cy="5461866"/>
          </a:xfrm>
        </p:spPr>
        <p:txBody>
          <a:bodyPr>
            <a:noAutofit/>
          </a:bodyPr>
          <a:lstStyle/>
          <a:p>
            <a:pPr marL="0" indent="0" algn="just" rtl="1">
              <a:lnSpc>
                <a:spcPct val="150000"/>
              </a:lnSpc>
              <a:spcAft>
                <a:spcPts val="800"/>
              </a:spcAft>
              <a:buNone/>
            </a:pPr>
            <a:r>
              <a:rPr lang="fa-IR" sz="2000" dirty="0">
                <a:effectLst/>
                <a:latin typeface="Times New Roman" panose="02020603050405020304" pitchFamily="18" charset="0"/>
                <a:ea typeface="Calibri" panose="020F0502020204030204" pitchFamily="34" charset="0"/>
                <a:cs typeface="B Nazanin" panose="00000400000000000000" pitchFamily="2" charset="-78"/>
              </a:rPr>
              <a:t>3- نه تنها جرم، سختی و ارتفاع بلکه شکل سازه نیز در زمان تناوب موثر است. گاهی در دو سازه با ارتفاع و جرم یکسان اما اشکال متفاوت از قاب تا 19% اختلاف در زمان تناوب دارند.</a:t>
            </a:r>
          </a:p>
          <a:p>
            <a:pPr marL="0" indent="0" algn="just" rtl="1">
              <a:lnSpc>
                <a:spcPct val="150000"/>
              </a:lnSpc>
              <a:spcAft>
                <a:spcPts val="800"/>
              </a:spcAft>
              <a:buNone/>
            </a:pPr>
            <a:r>
              <a:rPr lang="fa-IR" sz="2000" dirty="0">
                <a:effectLst/>
                <a:latin typeface="Times New Roman" panose="02020603050405020304" pitchFamily="18" charset="0"/>
                <a:ea typeface="Calibri" panose="020F0502020204030204" pitchFamily="34" charset="0"/>
                <a:cs typeface="B Nazanin" panose="00000400000000000000" pitchFamily="2" charset="-78"/>
              </a:rPr>
              <a:t>4- از نتایج تحلیل سازه می توان دریافت که با ایجاد نامنظمی در ارتفاع باعث اختلافی به طور میانگین در حدود 3/26% در زمان تناوب می شود.</a:t>
            </a:r>
          </a:p>
        </p:txBody>
      </p:sp>
      <p:sp>
        <p:nvSpPr>
          <p:cNvPr id="8" name="Title 1"/>
          <p:cNvSpPr>
            <a:spLocks noGrp="1"/>
          </p:cNvSpPr>
          <p:nvPr>
            <p:ph type="title"/>
          </p:nvPr>
        </p:nvSpPr>
        <p:spPr>
          <a:xfrm>
            <a:off x="6622473" y="124691"/>
            <a:ext cx="5277789" cy="1325563"/>
          </a:xfrm>
        </p:spPr>
        <p:txBody>
          <a:bodyPr>
            <a:normAutofit/>
          </a:bodyPr>
          <a:lstStyle/>
          <a:p>
            <a:pPr algn="ctr" rtl="1"/>
            <a:r>
              <a:rPr lang="fa-IR" b="1" dirty="0">
                <a:solidFill>
                  <a:schemeClr val="tx1"/>
                </a:solidFill>
                <a:cs typeface="B Nazanin" panose="00000400000000000000" pitchFamily="2" charset="-78"/>
              </a:rPr>
              <a:t>جمع بندی و نتیجه گیری</a:t>
            </a:r>
            <a:endParaRPr lang="en-US" b="1" dirty="0">
              <a:solidFill>
                <a:schemeClr val="tx1"/>
              </a:solidFill>
              <a:cs typeface="B Nazanin" panose="00000400000000000000" pitchFamily="2" charset="-78"/>
            </a:endParaRPr>
          </a:p>
        </p:txBody>
      </p:sp>
      <p:sp>
        <p:nvSpPr>
          <p:cNvPr id="2" name="Slide Number Placeholder 1"/>
          <p:cNvSpPr>
            <a:spLocks noGrp="1"/>
          </p:cNvSpPr>
          <p:nvPr>
            <p:ph type="sldNum" sz="quarter" idx="12"/>
          </p:nvPr>
        </p:nvSpPr>
        <p:spPr/>
        <p:txBody>
          <a:bodyPr/>
          <a:lstStyle/>
          <a:p>
            <a:r>
              <a:rPr lang="fa-IR" dirty="0"/>
              <a:t>57/59</a:t>
            </a:r>
            <a:endParaRPr lang="en-US" dirty="0"/>
          </a:p>
        </p:txBody>
      </p:sp>
      <p:sp>
        <p:nvSpPr>
          <p:cNvPr id="5" name="TextBox 4">
            <a:extLst>
              <a:ext uri="{FF2B5EF4-FFF2-40B4-BE49-F238E27FC236}">
                <a16:creationId xmlns:a16="http://schemas.microsoft.com/office/drawing/2014/main" id="{5ED7CEEA-A4C8-C9F3-5152-B1E62B05C290}"/>
              </a:ext>
            </a:extLst>
          </p:cNvPr>
          <p:cNvSpPr txBox="1"/>
          <p:nvPr/>
        </p:nvSpPr>
        <p:spPr>
          <a:xfrm>
            <a:off x="235333" y="6391306"/>
            <a:ext cx="2518786" cy="369332"/>
          </a:xfrm>
          <a:prstGeom prst="rect">
            <a:avLst/>
          </a:prstGeom>
          <a:noFill/>
          <a:ln>
            <a:solidFill>
              <a:schemeClr val="bg2"/>
            </a:solidFill>
          </a:ln>
        </p:spPr>
        <p:txBody>
          <a:bodyPr wrap="square">
            <a:spAutoFit/>
          </a:bodyPr>
          <a:lstStyle/>
          <a:p>
            <a:r>
              <a:rPr lang="en-US" sz="1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3"/>
              </a:rPr>
              <a:t>@civillAE</a:t>
            </a:r>
            <a:endParaRPr lang="en-US" dirty="0"/>
          </a:p>
        </p:txBody>
      </p:sp>
    </p:spTree>
    <p:extLst>
      <p:ext uri="{BB962C8B-B14F-4D97-AF65-F5344CB8AC3E}">
        <p14:creationId xmlns:p14="http://schemas.microsoft.com/office/powerpoint/2010/main" val="317582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2363" y="1172369"/>
            <a:ext cx="10410828" cy="5461866"/>
          </a:xfrm>
        </p:spPr>
        <p:txBody>
          <a:bodyPr>
            <a:noAutofit/>
          </a:bodyPr>
          <a:lstStyle/>
          <a:p>
            <a:pPr marL="0" indent="0" algn="just" rtl="1">
              <a:lnSpc>
                <a:spcPct val="200000"/>
              </a:lnSpc>
              <a:spcAft>
                <a:spcPts val="800"/>
              </a:spcAft>
              <a:buNone/>
            </a:pPr>
            <a:r>
              <a:rPr lang="fa-IR" sz="2000" dirty="0">
                <a:effectLst/>
                <a:latin typeface="Times New Roman" panose="02020603050405020304" pitchFamily="18" charset="0"/>
                <a:ea typeface="Calibri" panose="020F0502020204030204" pitchFamily="34" charset="0"/>
                <a:cs typeface="B Nazanin" panose="00000400000000000000" pitchFamily="2" charset="-78"/>
              </a:rPr>
              <a:t>1- بررسی تاثیر نامنظمی در زمان تناوب سازه­های دارای دیوار برشی بازشودار</a:t>
            </a:r>
            <a:endParaRPr lang="en-US" sz="2000" dirty="0">
              <a:effectLst/>
              <a:latin typeface="Times New Roman" panose="02020603050405020304" pitchFamily="18" charset="0"/>
              <a:ea typeface="Calibri" panose="020F0502020204030204" pitchFamily="34" charset="0"/>
              <a:cs typeface="B Nazanin" panose="00000400000000000000" pitchFamily="2" charset="-78"/>
            </a:endParaRPr>
          </a:p>
          <a:p>
            <a:pPr marL="0" indent="0" algn="just" rtl="1">
              <a:lnSpc>
                <a:spcPct val="200000"/>
              </a:lnSpc>
              <a:spcAft>
                <a:spcPts val="800"/>
              </a:spcAft>
              <a:buNone/>
            </a:pPr>
            <a:r>
              <a:rPr lang="fa-IR" sz="2000" dirty="0">
                <a:effectLst/>
                <a:latin typeface="Times New Roman" panose="02020603050405020304" pitchFamily="18" charset="0"/>
                <a:ea typeface="Calibri" panose="020F0502020204030204" pitchFamily="34" charset="0"/>
                <a:cs typeface="B Nazanin" panose="00000400000000000000" pitchFamily="2" charset="-78"/>
              </a:rPr>
              <a:t>2- بررسی تاثیر طبقه نرم با درصد سختی مختلف بر روی زمان تناوب سازه­های بتن­آرمه</a:t>
            </a:r>
            <a:endParaRPr lang="en-US" sz="2000" dirty="0">
              <a:effectLst/>
              <a:latin typeface="Times New Roman" panose="02020603050405020304" pitchFamily="18" charset="0"/>
              <a:ea typeface="Calibri" panose="020F0502020204030204" pitchFamily="34" charset="0"/>
              <a:cs typeface="B Nazanin" panose="00000400000000000000" pitchFamily="2" charset="-78"/>
            </a:endParaRPr>
          </a:p>
          <a:p>
            <a:pPr marL="0" indent="0" algn="just" rtl="1">
              <a:lnSpc>
                <a:spcPct val="200000"/>
              </a:lnSpc>
              <a:spcAft>
                <a:spcPts val="800"/>
              </a:spcAft>
              <a:buNone/>
            </a:pPr>
            <a:r>
              <a:rPr lang="fa-IR" sz="2000" dirty="0">
                <a:effectLst/>
                <a:latin typeface="Times New Roman" panose="02020603050405020304" pitchFamily="18" charset="0"/>
                <a:ea typeface="Calibri" panose="020F0502020204030204" pitchFamily="34" charset="0"/>
                <a:cs typeface="B Nazanin" panose="00000400000000000000" pitchFamily="2" charset="-78"/>
              </a:rPr>
              <a:t>3- بررسی تاثیر نامنظمی جرمی طبقات بر روی زمان تناوب سازه­های با سیستم دوگانه</a:t>
            </a:r>
            <a:endParaRPr lang="en-US" sz="2000" dirty="0">
              <a:effectLst/>
              <a:latin typeface="Times New Roman" panose="02020603050405020304" pitchFamily="18" charset="0"/>
              <a:ea typeface="Calibri" panose="020F0502020204030204" pitchFamily="34" charset="0"/>
              <a:cs typeface="B Nazanin" panose="00000400000000000000" pitchFamily="2" charset="-78"/>
            </a:endParaRPr>
          </a:p>
          <a:p>
            <a:pPr marL="0" indent="0" algn="just" rtl="1">
              <a:lnSpc>
                <a:spcPct val="200000"/>
              </a:lnSpc>
              <a:spcAft>
                <a:spcPts val="800"/>
              </a:spcAft>
              <a:buNone/>
            </a:pPr>
            <a:r>
              <a:rPr lang="fa-IR" sz="2000" dirty="0">
                <a:effectLst/>
                <a:latin typeface="Times New Roman" panose="02020603050405020304" pitchFamily="18" charset="0"/>
                <a:ea typeface="Calibri" panose="020F0502020204030204" pitchFamily="34" charset="0"/>
                <a:cs typeface="B Nazanin" panose="00000400000000000000" pitchFamily="2" charset="-78"/>
              </a:rPr>
              <a:t>4- بررسی تاثیر نامنظمی پلان و ارتفاع بر روی زمان تناوب سازه­های با سیستم­های باربر جانبی مختلف</a:t>
            </a:r>
            <a:endParaRPr lang="en-US" sz="2000" dirty="0">
              <a:effectLst/>
              <a:latin typeface="Times New Roman" panose="02020603050405020304" pitchFamily="18" charset="0"/>
              <a:ea typeface="Calibri" panose="020F0502020204030204" pitchFamily="34" charset="0"/>
              <a:cs typeface="B Nazanin" panose="00000400000000000000" pitchFamily="2" charset="-78"/>
            </a:endParaRPr>
          </a:p>
        </p:txBody>
      </p:sp>
      <p:sp>
        <p:nvSpPr>
          <p:cNvPr id="8" name="Title 1"/>
          <p:cNvSpPr>
            <a:spLocks noGrp="1"/>
          </p:cNvSpPr>
          <p:nvPr>
            <p:ph type="title"/>
          </p:nvPr>
        </p:nvSpPr>
        <p:spPr>
          <a:xfrm>
            <a:off x="8748074" y="124691"/>
            <a:ext cx="3152188" cy="1325563"/>
          </a:xfrm>
        </p:spPr>
        <p:txBody>
          <a:bodyPr>
            <a:normAutofit/>
          </a:bodyPr>
          <a:lstStyle/>
          <a:p>
            <a:pPr algn="ctr" rtl="1"/>
            <a:r>
              <a:rPr lang="fa-IR" b="1" dirty="0">
                <a:solidFill>
                  <a:schemeClr val="tx1"/>
                </a:solidFill>
                <a:cs typeface="B Nazanin" panose="00000400000000000000" pitchFamily="2" charset="-78"/>
              </a:rPr>
              <a:t>پیشنهادات</a:t>
            </a:r>
            <a:endParaRPr lang="en-US" b="1" dirty="0">
              <a:solidFill>
                <a:schemeClr val="tx1"/>
              </a:solidFill>
              <a:cs typeface="B Nazanin" panose="00000400000000000000" pitchFamily="2" charset="-78"/>
            </a:endParaRPr>
          </a:p>
        </p:txBody>
      </p:sp>
      <p:sp>
        <p:nvSpPr>
          <p:cNvPr id="2" name="Slide Number Placeholder 1"/>
          <p:cNvSpPr>
            <a:spLocks noGrp="1"/>
          </p:cNvSpPr>
          <p:nvPr>
            <p:ph type="sldNum" sz="quarter" idx="12"/>
          </p:nvPr>
        </p:nvSpPr>
        <p:spPr/>
        <p:txBody>
          <a:bodyPr/>
          <a:lstStyle/>
          <a:p>
            <a:r>
              <a:rPr lang="fa-IR" dirty="0"/>
              <a:t>58/59</a:t>
            </a:r>
            <a:endParaRPr lang="en-US" dirty="0"/>
          </a:p>
        </p:txBody>
      </p:sp>
      <p:sp>
        <p:nvSpPr>
          <p:cNvPr id="5" name="TextBox 4">
            <a:extLst>
              <a:ext uri="{FF2B5EF4-FFF2-40B4-BE49-F238E27FC236}">
                <a16:creationId xmlns:a16="http://schemas.microsoft.com/office/drawing/2014/main" id="{A9742C06-9D56-F42F-CB92-5B4EA782748B}"/>
              </a:ext>
            </a:extLst>
          </p:cNvPr>
          <p:cNvSpPr txBox="1"/>
          <p:nvPr/>
        </p:nvSpPr>
        <p:spPr>
          <a:xfrm>
            <a:off x="235333" y="6391306"/>
            <a:ext cx="2518786" cy="369332"/>
          </a:xfrm>
          <a:prstGeom prst="rect">
            <a:avLst/>
          </a:prstGeom>
          <a:noFill/>
          <a:ln>
            <a:solidFill>
              <a:schemeClr val="bg2"/>
            </a:solidFill>
          </a:ln>
        </p:spPr>
        <p:txBody>
          <a:bodyPr wrap="square">
            <a:spAutoFit/>
          </a:bodyPr>
          <a:lstStyle/>
          <a:p>
            <a:r>
              <a:rPr lang="en-US" sz="1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3"/>
              </a:rPr>
              <a:t>@civillAE</a:t>
            </a:r>
            <a:endParaRPr lang="en-US" dirty="0"/>
          </a:p>
        </p:txBody>
      </p:sp>
    </p:spTree>
    <p:extLst>
      <p:ext uri="{BB962C8B-B14F-4D97-AF65-F5344CB8AC3E}">
        <p14:creationId xmlns:p14="http://schemas.microsoft.com/office/powerpoint/2010/main" val="13049991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0B2986-A394-6907-20D3-C08062FECCDF}"/>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712BD16-FA3B-6312-B2FE-A66508D00866}"/>
              </a:ext>
            </a:extLst>
          </p:cNvPr>
          <p:cNvSpPr>
            <a:spLocks noGrp="1"/>
          </p:cNvSpPr>
          <p:nvPr>
            <p:ph type="sldNum" sz="quarter" idx="12"/>
          </p:nvPr>
        </p:nvSpPr>
        <p:spPr/>
        <p:txBody>
          <a:bodyPr/>
          <a:lstStyle/>
          <a:p>
            <a:r>
              <a:rPr lang="fa-IR" dirty="0"/>
              <a:t>3/59</a:t>
            </a:r>
            <a:endParaRPr lang="en-US" dirty="0"/>
          </a:p>
        </p:txBody>
      </p:sp>
      <p:pic>
        <p:nvPicPr>
          <p:cNvPr id="6" name="Picture 5">
            <a:extLst>
              <a:ext uri="{FF2B5EF4-FFF2-40B4-BE49-F238E27FC236}">
                <a16:creationId xmlns:a16="http://schemas.microsoft.com/office/drawing/2014/main" id="{30A95919-D7FD-35F1-5E1D-D2244141A0B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2066" t="31629" r="6764" b="31076"/>
          <a:stretch/>
        </p:blipFill>
        <p:spPr bwMode="auto">
          <a:xfrm>
            <a:off x="2844487" y="963637"/>
            <a:ext cx="6503026" cy="2987877"/>
          </a:xfrm>
          <a:prstGeom prst="rect">
            <a:avLst/>
          </a:prstGeom>
          <a:solidFill>
            <a:srgbClr val="FFFFFF">
              <a:shade val="85000"/>
            </a:srgbClr>
          </a:solidFill>
          <a:ln w="12700" cap="sq">
            <a:solidFill>
              <a:srgbClr val="44546A">
                <a:lumMod val="20000"/>
                <a:lumOff val="80000"/>
              </a:srgb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sp>
        <p:nvSpPr>
          <p:cNvPr id="8" name="TextBox 7">
            <a:extLst>
              <a:ext uri="{FF2B5EF4-FFF2-40B4-BE49-F238E27FC236}">
                <a16:creationId xmlns:a16="http://schemas.microsoft.com/office/drawing/2014/main" id="{D682B3C2-3277-5021-ED0C-63945E8253E0}"/>
              </a:ext>
            </a:extLst>
          </p:cNvPr>
          <p:cNvSpPr txBox="1"/>
          <p:nvPr/>
        </p:nvSpPr>
        <p:spPr>
          <a:xfrm>
            <a:off x="1257718" y="4171136"/>
            <a:ext cx="9676563" cy="2185214"/>
          </a:xfrm>
          <a:prstGeom prst="rect">
            <a:avLst/>
          </a:prstGeom>
          <a:noFill/>
          <a:ln>
            <a:solidFill>
              <a:schemeClr val="bg2"/>
            </a:solidFill>
          </a:ln>
        </p:spPr>
        <p:txBody>
          <a:bodyPr wrap="square">
            <a:spAutoFit/>
          </a:bodyPr>
          <a:lstStyle/>
          <a:p>
            <a:pPr algn="ctr">
              <a:buNone/>
            </a:pPr>
            <a:r>
              <a:rPr lang="fa-IR" sz="2000" b="1" dirty="0">
                <a:effectLst/>
                <a:latin typeface="Times New Roman" panose="02020603050405020304" pitchFamily="18" charset="0"/>
                <a:ea typeface="Times New Roman" panose="02020603050405020304" pitchFamily="18" charset="0"/>
                <a:cs typeface="B Titr" panose="00000700000000000000" pitchFamily="2" charset="-78"/>
              </a:rPr>
              <a:t>بررسی زمان تناوب سازه های دوگانه قاب خمشی بتنی و دیوار برشی بتنی با در نظر گرفتن اثر نامنظمی</a:t>
            </a:r>
          </a:p>
          <a:p>
            <a:pPr algn="ctr">
              <a:buNone/>
            </a:pPr>
            <a:r>
              <a:rPr lang="fa-IR" sz="2000" b="1" dirty="0">
                <a:effectLst/>
                <a:latin typeface="Times New Roman" panose="02020603050405020304" pitchFamily="18" charset="0"/>
                <a:ea typeface="Times New Roman" panose="02020603050405020304" pitchFamily="18" charset="0"/>
                <a:cs typeface="B Titr" panose="00000700000000000000" pitchFamily="2" charset="-78"/>
              </a:rPr>
              <a:t> </a:t>
            </a:r>
            <a:endParaRPr lang="en-US" sz="1600" dirty="0">
              <a:effectLst/>
              <a:latin typeface="Times New Roman" panose="02020603050405020304" pitchFamily="18" charset="0"/>
              <a:ea typeface="Times New Roman" panose="02020603050405020304" pitchFamily="18" charset="0"/>
            </a:endParaRPr>
          </a:p>
          <a:p>
            <a:pPr algn="ctr">
              <a:buNone/>
            </a:pPr>
            <a:r>
              <a:rPr lang="fa-IR" sz="2000" b="1" dirty="0">
                <a:effectLst/>
                <a:latin typeface="Times New Roman" panose="02020603050405020304" pitchFamily="18" charset="0"/>
                <a:ea typeface="Times New Roman" panose="02020603050405020304" pitchFamily="18" charset="0"/>
                <a:cs typeface="B Titr" panose="00000700000000000000" pitchFamily="2" charset="-78"/>
              </a:rPr>
              <a:t> </a:t>
            </a:r>
            <a:endParaRPr lang="en-US" sz="1600" dirty="0">
              <a:effectLst/>
              <a:latin typeface="Times New Roman" panose="02020603050405020304" pitchFamily="18" charset="0"/>
              <a:ea typeface="Times New Roman" panose="02020603050405020304" pitchFamily="18" charset="0"/>
            </a:endParaRPr>
          </a:p>
          <a:p>
            <a:pPr algn="ctr">
              <a:buNone/>
            </a:pPr>
            <a:r>
              <a:rPr lang="fa-IR" sz="2000" b="1" dirty="0">
                <a:effectLst/>
                <a:latin typeface="Times New Roman" panose="02020603050405020304" pitchFamily="18" charset="0"/>
                <a:ea typeface="Times New Roman" panose="02020603050405020304" pitchFamily="18" charset="0"/>
                <a:cs typeface="B Titr" panose="00000700000000000000" pitchFamily="2" charset="-78"/>
              </a:rPr>
              <a:t>تهیه کننده: مهندس علیرضا المکچی</a:t>
            </a:r>
            <a:endParaRPr lang="en-US" sz="1600" dirty="0">
              <a:effectLst/>
              <a:latin typeface="Times New Roman" panose="02020603050405020304" pitchFamily="18" charset="0"/>
              <a:ea typeface="Times New Roman" panose="02020603050405020304" pitchFamily="18" charset="0"/>
            </a:endParaRPr>
          </a:p>
          <a:p>
            <a:pPr algn="ctr">
              <a:buNone/>
            </a:pPr>
            <a:r>
              <a:rPr lang="en-US" sz="1600" b="1" dirty="0">
                <a:effectLst/>
                <a:latin typeface="Times New Roman" panose="02020603050405020304" pitchFamily="18" charset="0"/>
                <a:ea typeface="Times New Roman" panose="02020603050405020304" pitchFamily="18" charset="0"/>
                <a:cs typeface="B Titr" panose="00000700000000000000" pitchFamily="2" charset="-78"/>
              </a:rPr>
              <a:t> </a:t>
            </a:r>
            <a:endParaRPr lang="en-US" sz="1600" dirty="0">
              <a:effectLst/>
              <a:latin typeface="Times New Roman" panose="02020603050405020304" pitchFamily="18" charset="0"/>
              <a:ea typeface="Times New Roman" panose="02020603050405020304" pitchFamily="18" charset="0"/>
            </a:endParaRPr>
          </a:p>
          <a:p>
            <a:pPr algn="ctr">
              <a:buNone/>
            </a:pPr>
            <a:r>
              <a:rPr lang="fa-IR" sz="2000" b="1" dirty="0">
                <a:effectLst/>
                <a:latin typeface="Times New Roman" panose="02020603050405020304" pitchFamily="18" charset="0"/>
                <a:ea typeface="Times New Roman" panose="02020603050405020304" pitchFamily="18" charset="0"/>
                <a:cs typeface="B Titr" panose="00000700000000000000" pitchFamily="2" charset="-78"/>
              </a:rPr>
              <a:t> </a:t>
            </a:r>
            <a:endParaRPr lang="en-US" sz="1600" dirty="0">
              <a:effectLst/>
              <a:latin typeface="Times New Roman" panose="02020603050405020304" pitchFamily="18" charset="0"/>
              <a:ea typeface="Times New Roman" panose="02020603050405020304" pitchFamily="18" charset="0"/>
            </a:endParaRPr>
          </a:p>
          <a:p>
            <a:pPr algn="ctr"/>
            <a:r>
              <a:rPr lang="fa-IR" sz="2000" b="1" dirty="0">
                <a:effectLst/>
                <a:latin typeface="Times New Roman" panose="02020603050405020304" pitchFamily="18" charset="0"/>
                <a:ea typeface="Times New Roman" panose="02020603050405020304" pitchFamily="18" charset="0"/>
                <a:cs typeface="B Titr" panose="00000700000000000000" pitchFamily="2" charset="-78"/>
              </a:rPr>
              <a:t>کانال آموزش های مهندسی عمران</a:t>
            </a:r>
            <a:endParaRPr lang="en-US" sz="1600" dirty="0">
              <a:effectLst/>
              <a:latin typeface="Times New Roman" panose="02020603050405020304" pitchFamily="18" charset="0"/>
              <a:ea typeface="Times New Roman" panose="02020603050405020304" pitchFamily="18" charset="0"/>
            </a:endParaRPr>
          </a:p>
        </p:txBody>
      </p:sp>
      <p:sp>
        <p:nvSpPr>
          <p:cNvPr id="10" name="TextBox 9">
            <a:extLst>
              <a:ext uri="{FF2B5EF4-FFF2-40B4-BE49-F238E27FC236}">
                <a16:creationId xmlns:a16="http://schemas.microsoft.com/office/drawing/2014/main" id="{D68F77B1-D015-7C33-9D55-55C13B287D2E}"/>
              </a:ext>
            </a:extLst>
          </p:cNvPr>
          <p:cNvSpPr txBox="1"/>
          <p:nvPr/>
        </p:nvSpPr>
        <p:spPr>
          <a:xfrm>
            <a:off x="3048837" y="201568"/>
            <a:ext cx="6094324" cy="600164"/>
          </a:xfrm>
          <a:prstGeom prst="rect">
            <a:avLst/>
          </a:prstGeom>
          <a:noFill/>
          <a:ln>
            <a:solidFill>
              <a:schemeClr val="bg2"/>
            </a:solidFill>
          </a:ln>
        </p:spPr>
        <p:txBody>
          <a:bodyPr wrap="square">
            <a:spAutoFit/>
          </a:bodyPr>
          <a:lstStyle/>
          <a:p>
            <a:pPr marL="0" indent="0" algn="ctr" rtl="1">
              <a:lnSpc>
                <a:spcPct val="150000"/>
              </a:lnSpc>
              <a:buNone/>
            </a:pPr>
            <a:r>
              <a:rPr lang="fa-IR" sz="2400" b="1" dirty="0">
                <a:cs typeface="B Nazanin" panose="00000400000000000000" pitchFamily="2" charset="-78"/>
              </a:rPr>
              <a:t>سمینارکارشناسی ارشد</a:t>
            </a:r>
          </a:p>
        </p:txBody>
      </p:sp>
      <p:sp>
        <p:nvSpPr>
          <p:cNvPr id="13" name="TextBox 12">
            <a:extLst>
              <a:ext uri="{FF2B5EF4-FFF2-40B4-BE49-F238E27FC236}">
                <a16:creationId xmlns:a16="http://schemas.microsoft.com/office/drawing/2014/main" id="{BFD76E46-423C-365A-6F8F-01DD8AD93444}"/>
              </a:ext>
            </a:extLst>
          </p:cNvPr>
          <p:cNvSpPr txBox="1"/>
          <p:nvPr/>
        </p:nvSpPr>
        <p:spPr>
          <a:xfrm>
            <a:off x="235333" y="6391306"/>
            <a:ext cx="2518786" cy="369332"/>
          </a:xfrm>
          <a:prstGeom prst="rect">
            <a:avLst/>
          </a:prstGeom>
          <a:noFill/>
          <a:ln>
            <a:solidFill>
              <a:schemeClr val="bg2"/>
            </a:solidFill>
          </a:ln>
        </p:spPr>
        <p:txBody>
          <a:bodyPr wrap="square">
            <a:spAutoFit/>
          </a:bodyPr>
          <a:lstStyle/>
          <a:p>
            <a:r>
              <a:rPr lang="en-US" sz="1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4"/>
              </a:rPr>
              <a:t>@civillAE</a:t>
            </a:r>
            <a:endParaRPr lang="en-US" dirty="0"/>
          </a:p>
        </p:txBody>
      </p:sp>
    </p:spTree>
    <p:extLst>
      <p:ext uri="{BB962C8B-B14F-4D97-AF65-F5344CB8AC3E}">
        <p14:creationId xmlns:p14="http://schemas.microsoft.com/office/powerpoint/2010/main" val="361381943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38606" y="949647"/>
            <a:ext cx="10674778" cy="4771118"/>
          </a:xfrm>
        </p:spPr>
        <p:txBody>
          <a:bodyPr>
            <a:noAutofit/>
          </a:bodyPr>
          <a:lstStyle/>
          <a:p>
            <a:pPr marL="0" indent="0" algn="just" rtl="1">
              <a:lnSpc>
                <a:spcPct val="150000"/>
              </a:lnSpc>
              <a:spcAft>
                <a:spcPts val="800"/>
              </a:spcAft>
              <a:buNone/>
            </a:pPr>
            <a:r>
              <a:rPr lang="fa-IR" sz="2000" dirty="0">
                <a:effectLst/>
                <a:latin typeface="Times New Roman" panose="02020603050405020304" pitchFamily="18" charset="0"/>
                <a:ea typeface="Calibri" panose="020F0502020204030204" pitchFamily="34" charset="0"/>
                <a:cs typeface="B Nazanin" panose="00000400000000000000" pitchFamily="2" charset="-78"/>
              </a:rPr>
              <a:t>از دیگر سوء خصوصیات دینامیکی سازه­ها به عوامل بسیاری همچون اندرکنش قطعات سازه­ای و نحوه رفتار عناصر غیر سازه­ای بستگی دارد که معمولاً در مدل­های تحلیلی وارد نمی­گردد. معمولاً اثر مواد غیر سازه­ای به دلیل پیچیدگی­های موجود و ناممکن بودن لحاظ تمامی موارد تحلیلی وارد نمی­شوند. هر چند اثر تک تک این موارد (همچون پوشش ساختمان، راه پله، چاهک آسانسور و ...) ممکن است ناچیز باشد ولی جمع اثر آنها بر خصوصیات دینامیک سازه­ها می­تواند تا حدودی تاثیرگذار باشد که با انجام آزمایشات مختلف بر روی ساختمان­های واقعی می­توان به صورت مستقیم، خصوصیات دینامیکی سازه را تعیین نمود، که قابل چشم­پوشی است.</a:t>
            </a:r>
            <a:endParaRPr lang="en-US" sz="2000" dirty="0">
              <a:effectLst/>
              <a:latin typeface="Times New Roman" panose="02020603050405020304" pitchFamily="18" charset="0"/>
              <a:ea typeface="Calibri" panose="020F0502020204030204" pitchFamily="34" charset="0"/>
              <a:cs typeface="B Nazanin" panose="00000400000000000000" pitchFamily="2" charset="-78"/>
            </a:endParaRPr>
          </a:p>
          <a:p>
            <a:pPr marL="0" indent="0" algn="just" rtl="1">
              <a:lnSpc>
                <a:spcPct val="150000"/>
              </a:lnSpc>
              <a:spcAft>
                <a:spcPts val="800"/>
              </a:spcAft>
              <a:buNone/>
            </a:pPr>
            <a:r>
              <a:rPr lang="fa-IR" sz="2000" dirty="0">
                <a:effectLst/>
                <a:latin typeface="Times New Roman" panose="02020603050405020304" pitchFamily="18" charset="0"/>
                <a:ea typeface="Calibri" panose="020F0502020204030204" pitchFamily="34" charset="0"/>
                <a:cs typeface="B Nazanin" panose="00000400000000000000" pitchFamily="2" charset="-78"/>
              </a:rPr>
              <a:t>دوره تناوب اصلی نوسان ساختمان­ها وابسته به مشخصات ساختمان­ها نظیر سختی و جرم می­باشد که پارمترهایی نظیر ارتفاع و بعد پلان نیز به گونه­­ای در میزان سختی و جرم که به صورت مستقیم بر روی تناوب سازه اثرگذار هستند، تاثیر دارند. از آنجایی که دانستن زمان تناوب اصلی سازه برای مقاصد طراحی امری ضروری می­باشد، برای همین سعی شده در این پژوهش حالت­های مختلف نامنظمی هندسی در پلان و ارتفاع بر روی سازه­های با سیستم دگانه قاب خمشی بتنی با دیوار برشی بتنی را مورد بررسی قرار دهیم و با استفاده از آنالیز مودال می­توان خصوصیات دینامیکی سازه­ها شامل دوره تناوب طبیعی ارتعاش، شکل مودی ارتعاش را به دست آورد.</a:t>
            </a:r>
            <a:endParaRPr lang="en-US" sz="2000" dirty="0">
              <a:effectLst/>
              <a:latin typeface="Times New Roman" panose="02020603050405020304" pitchFamily="18" charset="0"/>
              <a:ea typeface="Calibri" panose="020F0502020204030204" pitchFamily="34" charset="0"/>
              <a:cs typeface="B Nazanin" panose="00000400000000000000" pitchFamily="2" charset="-78"/>
            </a:endParaRPr>
          </a:p>
          <a:p>
            <a:pPr marL="0" indent="0" algn="just" rtl="1">
              <a:lnSpc>
                <a:spcPct val="150000"/>
              </a:lnSpc>
              <a:spcAft>
                <a:spcPts val="800"/>
              </a:spcAft>
              <a:buNone/>
            </a:pPr>
            <a:endParaRPr lang="en-US" sz="2000" dirty="0">
              <a:effectLst/>
              <a:latin typeface="Times New Roman" panose="02020603050405020304" pitchFamily="18" charset="0"/>
              <a:ea typeface="Calibri" panose="020F0502020204030204" pitchFamily="34" charset="0"/>
              <a:cs typeface="B Nazanin" panose="00000400000000000000" pitchFamily="2" charset="-78"/>
            </a:endParaRPr>
          </a:p>
        </p:txBody>
      </p:sp>
      <p:sp>
        <p:nvSpPr>
          <p:cNvPr id="4" name="Slide Number Placeholder 3"/>
          <p:cNvSpPr>
            <a:spLocks noGrp="1"/>
          </p:cNvSpPr>
          <p:nvPr>
            <p:ph type="sldNum" sz="quarter" idx="12"/>
          </p:nvPr>
        </p:nvSpPr>
        <p:spPr/>
        <p:txBody>
          <a:bodyPr/>
          <a:lstStyle/>
          <a:p>
            <a:r>
              <a:rPr lang="fa-IR" dirty="0"/>
              <a:t>7/59</a:t>
            </a:r>
            <a:endParaRPr lang="en-US" dirty="0"/>
          </a:p>
        </p:txBody>
      </p:sp>
      <p:sp>
        <p:nvSpPr>
          <p:cNvPr id="5" name="TextBox 4">
            <a:extLst>
              <a:ext uri="{FF2B5EF4-FFF2-40B4-BE49-F238E27FC236}">
                <a16:creationId xmlns:a16="http://schemas.microsoft.com/office/drawing/2014/main" id="{A0A10A5B-63B8-2124-5049-C648FA71BCAE}"/>
              </a:ext>
            </a:extLst>
          </p:cNvPr>
          <p:cNvSpPr txBox="1"/>
          <p:nvPr/>
        </p:nvSpPr>
        <p:spPr>
          <a:xfrm>
            <a:off x="235333" y="6391306"/>
            <a:ext cx="2518786" cy="369332"/>
          </a:xfrm>
          <a:prstGeom prst="rect">
            <a:avLst/>
          </a:prstGeom>
          <a:noFill/>
          <a:ln>
            <a:solidFill>
              <a:schemeClr val="bg2"/>
            </a:solidFill>
          </a:ln>
        </p:spPr>
        <p:txBody>
          <a:bodyPr wrap="square">
            <a:spAutoFit/>
          </a:bodyPr>
          <a:lstStyle/>
          <a:p>
            <a:r>
              <a:rPr lang="en-US" sz="1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3"/>
              </a:rPr>
              <a:t>@civillAE</a:t>
            </a:r>
            <a:endParaRPr lang="en-US" dirty="0"/>
          </a:p>
        </p:txBody>
      </p:sp>
    </p:spTree>
    <p:extLst>
      <p:ext uri="{BB962C8B-B14F-4D97-AF65-F5344CB8AC3E}">
        <p14:creationId xmlns:p14="http://schemas.microsoft.com/office/powerpoint/2010/main" val="9410372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55843" y="124691"/>
            <a:ext cx="3444419" cy="1325563"/>
          </a:xfrm>
        </p:spPr>
        <p:txBody>
          <a:bodyPr>
            <a:normAutofit fontScale="90000"/>
          </a:bodyPr>
          <a:lstStyle/>
          <a:p>
            <a:pPr algn="ctr" rtl="1"/>
            <a:r>
              <a:rPr lang="fa-IR" b="1" dirty="0">
                <a:solidFill>
                  <a:schemeClr val="tx1"/>
                </a:solidFill>
                <a:cs typeface="B Nazanin" panose="00000400000000000000" pitchFamily="2" charset="-78"/>
              </a:rPr>
              <a:t>مفهوم دوره تناوب</a:t>
            </a:r>
            <a:endParaRPr lang="en-US" b="1" dirty="0">
              <a:solidFill>
                <a:schemeClr val="tx1"/>
              </a:solidFill>
              <a:cs typeface="B Nazanin" panose="00000400000000000000" pitchFamily="2" charset="-78"/>
            </a:endParaRPr>
          </a:p>
        </p:txBody>
      </p:sp>
      <p:sp>
        <p:nvSpPr>
          <p:cNvPr id="3" name="Slide Number Placeholder 2"/>
          <p:cNvSpPr>
            <a:spLocks noGrp="1"/>
          </p:cNvSpPr>
          <p:nvPr>
            <p:ph type="sldNum" sz="quarter" idx="12"/>
          </p:nvPr>
        </p:nvSpPr>
        <p:spPr/>
        <p:txBody>
          <a:bodyPr/>
          <a:lstStyle/>
          <a:p>
            <a:r>
              <a:rPr lang="fa-IR" dirty="0"/>
              <a:t>8/59</a:t>
            </a:r>
            <a:endParaRPr lang="en-US" dirty="0"/>
          </a:p>
        </p:txBody>
      </p:sp>
      <p:sp>
        <p:nvSpPr>
          <p:cNvPr id="6" name="Content Placeholder 2">
            <a:extLst>
              <a:ext uri="{FF2B5EF4-FFF2-40B4-BE49-F238E27FC236}">
                <a16:creationId xmlns:a16="http://schemas.microsoft.com/office/drawing/2014/main" id="{F5A4BCCB-5B9E-4652-9FAC-30731C570CBB}"/>
              </a:ext>
            </a:extLst>
          </p:cNvPr>
          <p:cNvSpPr>
            <a:spLocks noGrp="1"/>
          </p:cNvSpPr>
          <p:nvPr>
            <p:ph idx="1"/>
          </p:nvPr>
        </p:nvSpPr>
        <p:spPr>
          <a:xfrm>
            <a:off x="969817" y="1562389"/>
            <a:ext cx="10930445" cy="4771118"/>
          </a:xfrm>
        </p:spPr>
        <p:txBody>
          <a:bodyPr>
            <a:normAutofit/>
          </a:bodyPr>
          <a:lstStyle/>
          <a:p>
            <a:pPr marL="0" indent="0" algn="just" rtl="1">
              <a:lnSpc>
                <a:spcPct val="150000"/>
              </a:lnSpc>
              <a:buNone/>
            </a:pPr>
            <a:r>
              <a:rPr lang="fa-IR" sz="2000" dirty="0">
                <a:cs typeface="B Nazanin" panose="00000400000000000000" pitchFamily="2" charset="-78"/>
              </a:rPr>
              <a:t>اگر به یک سیستم یک تغییرمکان اولیه به اندازه واحد بدهیم و رها کنیم تا به اندازه 1.0=</a:t>
            </a:r>
            <a:r>
              <a:rPr lang="el-GR" sz="2000" dirty="0">
                <a:cs typeface="B Nazanin" panose="00000400000000000000" pitchFamily="2" charset="-78"/>
              </a:rPr>
              <a:t>Δ </a:t>
            </a:r>
            <a:r>
              <a:rPr lang="fa-IR" sz="2000" dirty="0">
                <a:cs typeface="B Nazanin" panose="00000400000000000000" pitchFamily="2" charset="-78"/>
              </a:rPr>
              <a:t> در جهت دیگر برسد و مجدداً به جای اولیه برگردد این زمان را که شامل یک رفت و برگشت کامل است را زمان تناوب گویند.</a:t>
            </a:r>
          </a:p>
          <a:p>
            <a:pPr marL="0" indent="0" algn="just" rtl="1">
              <a:lnSpc>
                <a:spcPct val="150000"/>
              </a:lnSpc>
              <a:buNone/>
            </a:pPr>
            <a:r>
              <a:rPr lang="fa-IR" sz="2000" dirty="0">
                <a:cs typeface="B Nazanin" panose="00000400000000000000" pitchFamily="2" charset="-78"/>
              </a:rPr>
              <a:t>به عبارت دیگر مدت زمان لازم برای رفت و برگشت جسم به جرم </a:t>
            </a:r>
            <a:r>
              <a:rPr lang="en-US" sz="2000" dirty="0">
                <a:cs typeface="B Nazanin" panose="00000400000000000000" pitchFamily="2" charset="-78"/>
              </a:rPr>
              <a:t>m، </a:t>
            </a:r>
            <a:r>
              <a:rPr lang="fa-IR" sz="2000" dirty="0">
                <a:cs typeface="B Nazanin" panose="00000400000000000000" pitchFamily="2" charset="-78"/>
              </a:rPr>
              <a:t>زمان تناوب می گوئیم و با توجه به روابط فیزیک دوره تناوب از رابطه زیر به دست می آید:</a:t>
            </a:r>
          </a:p>
          <a:p>
            <a:pPr marL="0" indent="0" algn="just" rtl="1">
              <a:lnSpc>
                <a:spcPct val="150000"/>
              </a:lnSpc>
              <a:buNone/>
            </a:pPr>
            <a:endParaRPr lang="en-US" sz="2000" dirty="0">
              <a:cs typeface="B Nazanin" panose="00000400000000000000" pitchFamily="2" charset="-78"/>
            </a:endParaRPr>
          </a:p>
        </p:txBody>
      </p:sp>
      <p:pic>
        <p:nvPicPr>
          <p:cNvPr id="7" name="Picture 6">
            <a:extLst>
              <a:ext uri="{FF2B5EF4-FFF2-40B4-BE49-F238E27FC236}">
                <a16:creationId xmlns:a16="http://schemas.microsoft.com/office/drawing/2014/main" id="{243F828F-1471-453B-B55A-87979C13DCFE}"/>
              </a:ext>
            </a:extLst>
          </p:cNvPr>
          <p:cNvPicPr>
            <a:picLocks noChangeAspect="1"/>
          </p:cNvPicPr>
          <p:nvPr/>
        </p:nvPicPr>
        <p:blipFill>
          <a:blip r:embed="rId3"/>
          <a:stretch>
            <a:fillRect/>
          </a:stretch>
        </p:blipFill>
        <p:spPr>
          <a:xfrm>
            <a:off x="2666531" y="3658026"/>
            <a:ext cx="6062690" cy="26983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a:extLst>
              <a:ext uri="{FF2B5EF4-FFF2-40B4-BE49-F238E27FC236}">
                <a16:creationId xmlns:a16="http://schemas.microsoft.com/office/drawing/2014/main" id="{8684B186-464E-C256-A3AA-D708CF311084}"/>
              </a:ext>
            </a:extLst>
          </p:cNvPr>
          <p:cNvSpPr txBox="1"/>
          <p:nvPr/>
        </p:nvSpPr>
        <p:spPr>
          <a:xfrm>
            <a:off x="235333" y="6391306"/>
            <a:ext cx="2518786" cy="369332"/>
          </a:xfrm>
          <a:prstGeom prst="rect">
            <a:avLst/>
          </a:prstGeom>
          <a:noFill/>
          <a:ln>
            <a:solidFill>
              <a:schemeClr val="bg2"/>
            </a:solidFill>
          </a:ln>
        </p:spPr>
        <p:txBody>
          <a:bodyPr wrap="square">
            <a:spAutoFit/>
          </a:bodyPr>
          <a:lstStyle/>
          <a:p>
            <a:r>
              <a:rPr lang="en-US" sz="1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4"/>
              </a:rPr>
              <a:t>@civillAE</a:t>
            </a:r>
            <a:endParaRPr lang="en-US" dirty="0"/>
          </a:p>
        </p:txBody>
      </p:sp>
    </p:spTree>
    <p:extLst>
      <p:ext uri="{BB962C8B-B14F-4D97-AF65-F5344CB8AC3E}">
        <p14:creationId xmlns:p14="http://schemas.microsoft.com/office/powerpoint/2010/main" val="35864002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036190" y="265598"/>
                <a:ext cx="9864071" cy="1441762"/>
              </a:xfrm>
            </p:spPr>
            <p:txBody>
              <a:bodyPr>
                <a:normAutofit fontScale="85000" lnSpcReduction="10000"/>
              </a:bodyPr>
              <a:lstStyle/>
              <a:p>
                <a:pPr marL="0" indent="0" algn="just" rtl="1">
                  <a:lnSpc>
                    <a:spcPct val="150000"/>
                  </a:lnSpc>
                  <a:spcAft>
                    <a:spcPts val="800"/>
                  </a:spcAft>
                  <a:buNone/>
                </a:pPr>
                <a:r>
                  <a:rPr lang="fa-IR" sz="2000" dirty="0">
                    <a:effectLst/>
                    <a:latin typeface="Times New Roman" panose="02020603050405020304" pitchFamily="18" charset="0"/>
                    <a:ea typeface="Calibri" panose="020F0502020204030204" pitchFamily="34" charset="0"/>
                    <a:cs typeface="B Nazanin" panose="00000400000000000000" pitchFamily="2" charset="-78"/>
                  </a:rPr>
                  <a:t>در صورت خطی بودن رفتار می­توان از قانون هوک استفاده کرد و </a:t>
                </a:r>
                <a:r>
                  <a:rPr lang="en-US" sz="2000" dirty="0">
                    <a:effectLst/>
                    <a:latin typeface="Times New Roman" panose="02020603050405020304" pitchFamily="18" charset="0"/>
                    <a:ea typeface="Calibri" panose="020F0502020204030204" pitchFamily="34" charset="0"/>
                    <a:cs typeface="B Nazanin" panose="00000400000000000000" pitchFamily="2" charset="-78"/>
                  </a:rPr>
                  <a:t>k</a:t>
                </a:r>
                <a:r>
                  <a:rPr lang="fa-IR" sz="2000" dirty="0">
                    <a:effectLst/>
                    <a:latin typeface="Times New Roman" panose="02020603050405020304" pitchFamily="18" charset="0"/>
                    <a:ea typeface="Calibri" panose="020F0502020204030204" pitchFamily="34" charset="0"/>
                    <a:cs typeface="B Nazanin" panose="00000400000000000000" pitchFamily="2" charset="-78"/>
                  </a:rPr>
                  <a:t> را برحسب تغییر مکان </a:t>
                </a:r>
                <a:r>
                  <a:rPr lang="fa-IR" sz="2000" dirty="0">
                    <a:effectLst/>
                    <a:latin typeface="Times New Roman" panose="02020603050405020304" pitchFamily="18" charset="0"/>
                    <a:ea typeface="Calibri" panose="020F0502020204030204" pitchFamily="34" charset="0"/>
                    <a:cs typeface="Arial" panose="020B0604020202020204" pitchFamily="34" charset="0"/>
                  </a:rPr>
                  <a:t>∆</a:t>
                </a:r>
                <a:r>
                  <a:rPr lang="fa-IR" sz="2000" dirty="0">
                    <a:effectLst/>
                    <a:latin typeface="Times New Roman" panose="02020603050405020304" pitchFamily="18" charset="0"/>
                    <a:ea typeface="Calibri" panose="020F0502020204030204" pitchFamily="34" charset="0"/>
                    <a:cs typeface="B Nazanin" panose="00000400000000000000" pitchFamily="2" charset="-78"/>
                  </a:rPr>
                  <a:t> به دست آورد:</a:t>
                </a:r>
                <a:endParaRPr lang="en-US" sz="2000" dirty="0">
                  <a:effectLst/>
                  <a:latin typeface="Times New Roman" panose="02020603050405020304" pitchFamily="18" charset="0"/>
                  <a:ea typeface="Calibri" panose="020F0502020204030204" pitchFamily="34" charset="0"/>
                  <a:cs typeface="B Nazanin" panose="00000400000000000000" pitchFamily="2" charset="-78"/>
                </a:endParaRPr>
              </a:p>
              <a:p>
                <a:pPr marL="0" indent="0" algn="just" rtl="1">
                  <a:lnSpc>
                    <a:spcPct val="150000"/>
                  </a:lnSpc>
                  <a:spcAft>
                    <a:spcPts val="800"/>
                  </a:spcAft>
                  <a:buNone/>
                </a:pPr>
                <a14:m>
                  <m:oMathPara xmlns:m="http://schemas.openxmlformats.org/officeDocument/2006/math">
                    <m:oMathParaPr>
                      <m:jc m:val="centerGroup"/>
                    </m:oMathParaPr>
                    <m:oMath xmlns:m="http://schemas.openxmlformats.org/officeDocument/2006/math">
                      <m:r>
                        <m:rPr>
                          <m:sty m:val="p"/>
                        </m:rPr>
                        <a:rPr lang="en-US" sz="2000" smtClean="0">
                          <a:effectLst/>
                          <a:latin typeface="Cambria Math" panose="02040503050406030204" pitchFamily="18" charset="0"/>
                          <a:ea typeface="Calibri" panose="020F0502020204030204" pitchFamily="34" charset="0"/>
                          <a:cs typeface="B Nazanin" panose="00000400000000000000" pitchFamily="2" charset="-78"/>
                        </a:rPr>
                        <m:t>F</m:t>
                      </m:r>
                      <m:r>
                        <a:rPr lang="en-US" sz="2000" smtClean="0">
                          <a:effectLst/>
                          <a:latin typeface="Cambria Math" panose="02040503050406030204" pitchFamily="18" charset="0"/>
                          <a:ea typeface="Calibri" panose="020F0502020204030204" pitchFamily="34" charset="0"/>
                          <a:cs typeface="B Nazanin" panose="00000400000000000000" pitchFamily="2" charset="-78"/>
                        </a:rPr>
                        <m:t>=</m:t>
                      </m:r>
                      <m:r>
                        <m:rPr>
                          <m:sty m:val="p"/>
                        </m:rPr>
                        <a:rPr lang="en-US" sz="2000" smtClean="0">
                          <a:effectLst/>
                          <a:latin typeface="Cambria Math" panose="02040503050406030204" pitchFamily="18" charset="0"/>
                          <a:ea typeface="Calibri" panose="020F0502020204030204" pitchFamily="34" charset="0"/>
                          <a:cs typeface="B Nazanin" panose="00000400000000000000" pitchFamily="2" charset="-78"/>
                        </a:rPr>
                        <m:t>k</m:t>
                      </m:r>
                      <m:r>
                        <a:rPr lang="en-US" sz="2000" smtClean="0">
                          <a:effectLst/>
                          <a:latin typeface="Cambria Math" panose="02040503050406030204" pitchFamily="18" charset="0"/>
                          <a:ea typeface="Calibri" panose="020F0502020204030204" pitchFamily="34" charset="0"/>
                          <a:cs typeface="B Nazanin" panose="00000400000000000000" pitchFamily="2" charset="-78"/>
                        </a:rPr>
                        <m:t>∙∆→</m:t>
                      </m:r>
                      <m:r>
                        <m:rPr>
                          <m:sty m:val="p"/>
                        </m:rPr>
                        <a:rPr lang="en-US" sz="2000" smtClean="0">
                          <a:effectLst/>
                          <a:latin typeface="Cambria Math" panose="02040503050406030204" pitchFamily="18" charset="0"/>
                          <a:ea typeface="Calibri" panose="020F0502020204030204" pitchFamily="34" charset="0"/>
                          <a:cs typeface="B Nazanin" panose="00000400000000000000" pitchFamily="2" charset="-78"/>
                        </a:rPr>
                        <m:t>k</m:t>
                      </m:r>
                      <m:r>
                        <a:rPr lang="en-US" sz="2000" smtClean="0">
                          <a:effectLst/>
                          <a:latin typeface="Cambria Math" panose="02040503050406030204" pitchFamily="18" charset="0"/>
                          <a:ea typeface="Calibri" panose="020F0502020204030204" pitchFamily="34" charset="0"/>
                          <a:cs typeface="B Nazanin" panose="00000400000000000000" pitchFamily="2" charset="-78"/>
                        </a:rPr>
                        <m:t>=</m:t>
                      </m:r>
                      <m:f>
                        <m:fPr>
                          <m:ctrlPr>
                            <a:rPr lang="en-US" sz="2000" i="1">
                              <a:effectLst/>
                              <a:latin typeface="Cambria Math" panose="02040503050406030204" pitchFamily="18" charset="0"/>
                              <a:ea typeface="Calibri" panose="020F0502020204030204" pitchFamily="34" charset="0"/>
                              <a:cs typeface="B Nazanin" panose="00000400000000000000" pitchFamily="2" charset="-78"/>
                            </a:rPr>
                          </m:ctrlPr>
                        </m:fPr>
                        <m:num>
                          <m:r>
                            <a:rPr lang="en-US" sz="2000" i="1">
                              <a:effectLst/>
                              <a:latin typeface="Cambria Math" panose="02040503050406030204" pitchFamily="18" charset="0"/>
                              <a:ea typeface="Calibri" panose="020F0502020204030204" pitchFamily="34" charset="0"/>
                              <a:cs typeface="B Nazanin" panose="00000400000000000000" pitchFamily="2" charset="-78"/>
                            </a:rPr>
                            <m:t>𝐹</m:t>
                          </m:r>
                        </m:num>
                        <m:den>
                          <m:r>
                            <a:rPr lang="en-US" sz="2000" i="1">
                              <a:effectLst/>
                              <a:latin typeface="Cambria Math" panose="02040503050406030204" pitchFamily="18" charset="0"/>
                              <a:ea typeface="Calibri" panose="020F0502020204030204" pitchFamily="34" charset="0"/>
                              <a:cs typeface="B Nazanin" panose="00000400000000000000" pitchFamily="2" charset="-78"/>
                            </a:rPr>
                            <m:t>∆</m:t>
                          </m:r>
                        </m:den>
                      </m:f>
                    </m:oMath>
                  </m:oMathPara>
                </a14:m>
                <a:endParaRPr lang="en-US" sz="2000" dirty="0">
                  <a:effectLst/>
                  <a:latin typeface="Times New Roman" panose="02020603050405020304" pitchFamily="18" charset="0"/>
                  <a:ea typeface="Calibri" panose="020F0502020204030204" pitchFamily="34" charset="0"/>
                  <a:cs typeface="B Nazanin" panose="00000400000000000000" pitchFamily="2" charset="-78"/>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036190" y="265598"/>
                <a:ext cx="9864071" cy="1441762"/>
              </a:xfrm>
              <a:blipFill>
                <a:blip r:embed="rId3"/>
                <a:stretch>
                  <a:fillRect r="-433"/>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r>
              <a:rPr lang="fa-IR" dirty="0"/>
              <a:t>9/59</a:t>
            </a:r>
            <a:endParaRPr lang="en-US" dirty="0"/>
          </a:p>
        </p:txBody>
      </p:sp>
      <p:sp>
        <p:nvSpPr>
          <p:cNvPr id="8" name="TextBox 7">
            <a:extLst>
              <a:ext uri="{FF2B5EF4-FFF2-40B4-BE49-F238E27FC236}">
                <a16:creationId xmlns:a16="http://schemas.microsoft.com/office/drawing/2014/main" id="{DD617473-908D-48F0-BF76-6E3DD2BB16FC}"/>
              </a:ext>
            </a:extLst>
          </p:cNvPr>
          <p:cNvSpPr txBox="1"/>
          <p:nvPr/>
        </p:nvSpPr>
        <p:spPr>
          <a:xfrm>
            <a:off x="2121031" y="1541264"/>
            <a:ext cx="9779230" cy="2003112"/>
          </a:xfrm>
          <a:prstGeom prst="rect">
            <a:avLst/>
          </a:prstGeom>
          <a:noFill/>
          <a:ln>
            <a:solidFill>
              <a:schemeClr val="bg2"/>
            </a:solidFill>
          </a:ln>
        </p:spPr>
        <p:txBody>
          <a:bodyPr wrap="square">
            <a:spAutoFit/>
          </a:bodyPr>
          <a:lstStyle/>
          <a:p>
            <a:pPr algn="just" rtl="1">
              <a:lnSpc>
                <a:spcPct val="150000"/>
              </a:lnSpc>
              <a:spcAft>
                <a:spcPts val="800"/>
              </a:spcAft>
            </a:pPr>
            <a:r>
              <a:rPr lang="fa-IR" sz="2000" dirty="0">
                <a:effectLst/>
                <a:latin typeface="Times New Roman" panose="02020603050405020304" pitchFamily="18" charset="0"/>
                <a:ea typeface="Calibri" panose="020F0502020204030204" pitchFamily="34" charset="0"/>
                <a:cs typeface="B Nazanin" panose="00000400000000000000" pitchFamily="2" charset="-78"/>
              </a:rPr>
              <a:t>پارامتر زمان تناوب سازه یکی از مهمترین ویژگی</a:t>
            </a:r>
            <a:r>
              <a:rPr lang="en-US" sz="2000" dirty="0">
                <a:effectLst/>
                <a:latin typeface="Times New Roman" panose="02020603050405020304" pitchFamily="18" charset="0"/>
                <a:ea typeface="Calibri" panose="020F0502020204030204" pitchFamily="34" charset="0"/>
                <a:cs typeface="B Nazanin" panose="00000400000000000000" pitchFamily="2" charset="-78"/>
              </a:rPr>
              <a:t>­</a:t>
            </a:r>
            <a:r>
              <a:rPr lang="fa-IR" sz="2000" dirty="0">
                <a:effectLst/>
                <a:latin typeface="Times New Roman" panose="02020603050405020304" pitchFamily="18" charset="0"/>
                <a:ea typeface="Calibri" panose="020F0502020204030204" pitchFamily="34" charset="0"/>
                <a:cs typeface="B Nazanin" panose="00000400000000000000" pitchFamily="2" charset="-78"/>
              </a:rPr>
              <a:t>های دینامیکی سازه محسوب می</a:t>
            </a:r>
            <a:r>
              <a:rPr lang="en-US" sz="2000" dirty="0">
                <a:effectLst/>
                <a:latin typeface="Times New Roman" panose="02020603050405020304" pitchFamily="18" charset="0"/>
                <a:ea typeface="Calibri" panose="020F0502020204030204" pitchFamily="34" charset="0"/>
                <a:cs typeface="B Nazanin" panose="00000400000000000000" pitchFamily="2" charset="-78"/>
              </a:rPr>
              <a:t>­</a:t>
            </a:r>
            <a:r>
              <a:rPr lang="fa-IR" sz="2000" dirty="0">
                <a:effectLst/>
                <a:latin typeface="Times New Roman" panose="02020603050405020304" pitchFamily="18" charset="0"/>
                <a:ea typeface="Calibri" panose="020F0502020204030204" pitchFamily="34" charset="0"/>
                <a:cs typeface="B Nazanin" panose="00000400000000000000" pitchFamily="2" charset="-78"/>
              </a:rPr>
              <a:t>شود که در برآورد نیروی زلزله وارد بر آن نقش اساسی دارد.</a:t>
            </a:r>
            <a:endParaRPr lang="en-US" sz="2000" dirty="0">
              <a:effectLst/>
              <a:latin typeface="Times New Roman" panose="02020603050405020304" pitchFamily="18" charset="0"/>
              <a:ea typeface="Calibri" panose="020F0502020204030204" pitchFamily="34" charset="0"/>
              <a:cs typeface="B Nazanin" panose="00000400000000000000" pitchFamily="2" charset="-78"/>
            </a:endParaRPr>
          </a:p>
          <a:p>
            <a:pPr algn="just" rtl="1">
              <a:lnSpc>
                <a:spcPct val="150000"/>
              </a:lnSpc>
              <a:spcAft>
                <a:spcPts val="800"/>
              </a:spcAft>
            </a:pPr>
            <a:r>
              <a:rPr lang="fa-IR" sz="2000" dirty="0">
                <a:effectLst/>
                <a:latin typeface="Times New Roman" panose="02020603050405020304" pitchFamily="18" charset="0"/>
                <a:ea typeface="Calibri" panose="020F0502020204030204" pitchFamily="34" charset="0"/>
                <a:cs typeface="B Nazanin" panose="00000400000000000000" pitchFamily="2" charset="-78"/>
              </a:rPr>
              <a:t>با توجه به اینکه زمان تناوب سازه با سختی رابطه عکس دارد پس در قاب</a:t>
            </a:r>
            <a:r>
              <a:rPr lang="en-US" sz="2000" dirty="0">
                <a:effectLst/>
                <a:latin typeface="Times New Roman" panose="02020603050405020304" pitchFamily="18" charset="0"/>
                <a:ea typeface="Calibri" panose="020F0502020204030204" pitchFamily="34" charset="0"/>
                <a:cs typeface="B Nazanin" panose="00000400000000000000" pitchFamily="2" charset="-78"/>
              </a:rPr>
              <a:t>­</a:t>
            </a:r>
            <a:r>
              <a:rPr lang="fa-IR" sz="2000" dirty="0">
                <a:effectLst/>
                <a:latin typeface="Times New Roman" panose="02020603050405020304" pitchFamily="18" charset="0"/>
                <a:ea typeface="Calibri" panose="020F0502020204030204" pitchFamily="34" charset="0"/>
                <a:cs typeface="B Nazanin" panose="00000400000000000000" pitchFamily="2" charset="-78"/>
              </a:rPr>
              <a:t>های مهاربندی یا دیوار برشی که سختی بیشتری نسبت به قاب</a:t>
            </a:r>
            <a:r>
              <a:rPr lang="en-US" sz="2000" dirty="0">
                <a:effectLst/>
                <a:latin typeface="Times New Roman" panose="02020603050405020304" pitchFamily="18" charset="0"/>
                <a:ea typeface="Calibri" panose="020F0502020204030204" pitchFamily="34" charset="0"/>
                <a:cs typeface="B Nazanin" panose="00000400000000000000" pitchFamily="2" charset="-78"/>
              </a:rPr>
              <a:t>­</a:t>
            </a:r>
            <a:r>
              <a:rPr lang="fa-IR" sz="2000" dirty="0">
                <a:effectLst/>
                <a:latin typeface="Times New Roman" panose="02020603050405020304" pitchFamily="18" charset="0"/>
                <a:ea typeface="Calibri" panose="020F0502020204030204" pitchFamily="34" charset="0"/>
                <a:cs typeface="B Nazanin" panose="00000400000000000000" pitchFamily="2" charset="-78"/>
              </a:rPr>
              <a:t>های خمشی دارند زمان تناوب کمتر است.</a:t>
            </a:r>
            <a:endParaRPr lang="en-US" sz="2000" dirty="0">
              <a:effectLst/>
              <a:latin typeface="Times New Roman" panose="02020603050405020304" pitchFamily="18" charset="0"/>
              <a:ea typeface="Calibri" panose="020F0502020204030204" pitchFamily="34" charset="0"/>
              <a:cs typeface="B Nazanin" panose="00000400000000000000" pitchFamily="2" charset="-78"/>
            </a:endParaRPr>
          </a:p>
        </p:txBody>
      </p:sp>
      <p:sp>
        <p:nvSpPr>
          <p:cNvPr id="10" name="TextBox 9">
            <a:extLst>
              <a:ext uri="{FF2B5EF4-FFF2-40B4-BE49-F238E27FC236}">
                <a16:creationId xmlns:a16="http://schemas.microsoft.com/office/drawing/2014/main" id="{8AB24C1B-5D88-42B3-A9BE-6F77669DFD20}"/>
              </a:ext>
            </a:extLst>
          </p:cNvPr>
          <p:cNvSpPr txBox="1"/>
          <p:nvPr/>
        </p:nvSpPr>
        <p:spPr>
          <a:xfrm>
            <a:off x="2121031" y="3486589"/>
            <a:ext cx="9779230" cy="515526"/>
          </a:xfrm>
          <a:prstGeom prst="rect">
            <a:avLst/>
          </a:prstGeom>
          <a:noFill/>
          <a:ln>
            <a:solidFill>
              <a:schemeClr val="bg2"/>
            </a:solidFill>
          </a:ln>
        </p:spPr>
        <p:txBody>
          <a:bodyPr wrap="square">
            <a:spAutoFit/>
          </a:bodyPr>
          <a:lstStyle/>
          <a:p>
            <a:pPr algn="just" rtl="1">
              <a:lnSpc>
                <a:spcPct val="150000"/>
              </a:lnSpc>
              <a:spcAft>
                <a:spcPts val="800"/>
              </a:spcAft>
            </a:pPr>
            <a:r>
              <a:rPr lang="fa-IR" sz="2000" dirty="0">
                <a:effectLst/>
                <a:latin typeface="Times New Roman" panose="02020603050405020304" pitchFamily="18" charset="0"/>
                <a:ea typeface="Calibri" panose="020F0502020204030204" pitchFamily="34" charset="0"/>
                <a:cs typeface="B Nazanin" panose="00000400000000000000" pitchFamily="2" charset="-78"/>
              </a:rPr>
              <a:t>برای تعیین زمان تناوب سازه احتیاج به دانستن مشخصات مورد استفاده در سازه و بسیاری از موارد دیگر می</a:t>
            </a:r>
            <a:r>
              <a:rPr lang="en-US" sz="2000" dirty="0">
                <a:effectLst/>
                <a:latin typeface="Times New Roman" panose="02020603050405020304" pitchFamily="18" charset="0"/>
                <a:ea typeface="Calibri" panose="020F0502020204030204" pitchFamily="34" charset="0"/>
                <a:cs typeface="B Nazanin" panose="00000400000000000000" pitchFamily="2" charset="-78"/>
              </a:rPr>
              <a:t>­</a:t>
            </a:r>
            <a:r>
              <a:rPr lang="fa-IR" sz="2000" dirty="0">
                <a:effectLst/>
                <a:latin typeface="Times New Roman" panose="02020603050405020304" pitchFamily="18" charset="0"/>
                <a:ea typeface="Calibri" panose="020F0502020204030204" pitchFamily="34" charset="0"/>
                <a:cs typeface="B Nazanin" panose="00000400000000000000" pitchFamily="2" charset="-78"/>
              </a:rPr>
              <a:t>باشد.</a:t>
            </a:r>
            <a:endParaRPr lang="en-US" sz="2000" dirty="0">
              <a:effectLst/>
              <a:latin typeface="Times New Roman" panose="02020603050405020304" pitchFamily="18" charset="0"/>
              <a:ea typeface="Calibri" panose="020F0502020204030204" pitchFamily="34" charset="0"/>
              <a:cs typeface="B Nazanin" panose="00000400000000000000" pitchFamily="2" charset="-78"/>
            </a:endParaRPr>
          </a:p>
        </p:txBody>
      </p:sp>
      <p:sp>
        <p:nvSpPr>
          <p:cNvPr id="12" name="TextBox 11">
            <a:extLst>
              <a:ext uri="{FF2B5EF4-FFF2-40B4-BE49-F238E27FC236}">
                <a16:creationId xmlns:a16="http://schemas.microsoft.com/office/drawing/2014/main" id="{50E5F77B-2CB9-4C0A-88FD-CD341B87B6B1}"/>
              </a:ext>
            </a:extLst>
          </p:cNvPr>
          <p:cNvSpPr txBox="1"/>
          <p:nvPr/>
        </p:nvSpPr>
        <p:spPr>
          <a:xfrm>
            <a:off x="2121031" y="4002115"/>
            <a:ext cx="9779230" cy="2464777"/>
          </a:xfrm>
          <a:prstGeom prst="rect">
            <a:avLst/>
          </a:prstGeom>
          <a:noFill/>
          <a:ln>
            <a:solidFill>
              <a:schemeClr val="bg2"/>
            </a:solidFill>
          </a:ln>
        </p:spPr>
        <p:txBody>
          <a:bodyPr wrap="square">
            <a:spAutoFit/>
          </a:bodyPr>
          <a:lstStyle/>
          <a:p>
            <a:pPr algn="just" rtl="1">
              <a:lnSpc>
                <a:spcPct val="150000"/>
              </a:lnSpc>
              <a:spcAft>
                <a:spcPts val="800"/>
              </a:spcAft>
            </a:pPr>
            <a:r>
              <a:rPr lang="fa-IR" sz="2000" dirty="0">
                <a:effectLst/>
                <a:latin typeface="Times New Roman" panose="02020603050405020304" pitchFamily="18" charset="0"/>
                <a:ea typeface="Calibri" panose="020F0502020204030204" pitchFamily="34" charset="0"/>
                <a:cs typeface="B Nazanin" panose="00000400000000000000" pitchFamily="2" charset="-78"/>
              </a:rPr>
              <a:t>مشکل اصلی در تعیین زمان تناوب سازه در ابتدای طراحی این است که هنوز اطلاعات مشخصات سازه در اختیار نبوده و بدون داشتن زمان تناوب اصلی سازه امکان محاسبه نیروی زلزله وارد بر سازه وجود ندارد.</a:t>
            </a:r>
            <a:endParaRPr lang="en-US" sz="2000" dirty="0">
              <a:effectLst/>
              <a:latin typeface="Times New Roman" panose="02020603050405020304" pitchFamily="18" charset="0"/>
              <a:ea typeface="Calibri" panose="020F0502020204030204" pitchFamily="34" charset="0"/>
              <a:cs typeface="B Nazanin" panose="00000400000000000000" pitchFamily="2" charset="-78"/>
            </a:endParaRPr>
          </a:p>
          <a:p>
            <a:pPr algn="just" rtl="1">
              <a:lnSpc>
                <a:spcPct val="150000"/>
              </a:lnSpc>
              <a:spcAft>
                <a:spcPts val="800"/>
              </a:spcAft>
            </a:pPr>
            <a:r>
              <a:rPr lang="fa-IR" sz="2000" dirty="0">
                <a:effectLst/>
                <a:latin typeface="Times New Roman" panose="02020603050405020304" pitchFamily="18" charset="0"/>
                <a:ea typeface="Calibri" panose="020F0502020204030204" pitchFamily="34" charset="0"/>
                <a:cs typeface="B Nazanin" panose="00000400000000000000" pitchFamily="2" charset="-78"/>
              </a:rPr>
              <a:t>ویرایش چهارم استاندارد ۲۸۰۰ برای رفع این مشکل روابطی را برای تخمین زمان تناوب در انواع سازه</a:t>
            </a:r>
            <a:r>
              <a:rPr lang="en-US" sz="2000" dirty="0">
                <a:effectLst/>
                <a:latin typeface="Times New Roman" panose="02020603050405020304" pitchFamily="18" charset="0"/>
                <a:ea typeface="Calibri" panose="020F0502020204030204" pitchFamily="34" charset="0"/>
                <a:cs typeface="B Nazanin" panose="00000400000000000000" pitchFamily="2" charset="-78"/>
              </a:rPr>
              <a:t>­</a:t>
            </a:r>
            <a:r>
              <a:rPr lang="fa-IR" sz="2000" dirty="0">
                <a:effectLst/>
                <a:latin typeface="Times New Roman" panose="02020603050405020304" pitchFamily="18" charset="0"/>
                <a:ea typeface="Calibri" panose="020F0502020204030204" pitchFamily="34" charset="0"/>
                <a:cs typeface="B Nazanin" panose="00000400000000000000" pitchFamily="2" charset="-78"/>
              </a:rPr>
              <a:t>ها تعیین کرده است، که این روابط تجربی ارائه شده بر اساس نتایج آزمایشگاهی روی سازه</a:t>
            </a:r>
            <a:r>
              <a:rPr lang="en-US" sz="2000" dirty="0">
                <a:effectLst/>
                <a:latin typeface="Times New Roman" panose="02020603050405020304" pitchFamily="18" charset="0"/>
                <a:ea typeface="Calibri" panose="020F0502020204030204" pitchFamily="34" charset="0"/>
                <a:cs typeface="B Nazanin" panose="00000400000000000000" pitchFamily="2" charset="-78"/>
              </a:rPr>
              <a:t>­</a:t>
            </a:r>
            <a:r>
              <a:rPr lang="fa-IR" sz="2000" dirty="0">
                <a:effectLst/>
                <a:latin typeface="Times New Roman" panose="02020603050405020304" pitchFamily="18" charset="0"/>
                <a:ea typeface="Calibri" panose="020F0502020204030204" pitchFamily="34" charset="0"/>
                <a:cs typeface="B Nazanin" panose="00000400000000000000" pitchFamily="2" charset="-78"/>
              </a:rPr>
              <a:t>های واقعی و یا از طریق اطلاعات ثبت شده در هنگام زلزله به دست آمده است.</a:t>
            </a:r>
            <a:endParaRPr lang="en-US" sz="2000" dirty="0">
              <a:effectLst/>
              <a:latin typeface="Times New Roman" panose="02020603050405020304" pitchFamily="18" charset="0"/>
              <a:ea typeface="Calibri" panose="020F0502020204030204" pitchFamily="34" charset="0"/>
              <a:cs typeface="B Nazanin" panose="00000400000000000000" pitchFamily="2" charset="-78"/>
            </a:endParaRPr>
          </a:p>
        </p:txBody>
      </p:sp>
      <p:sp>
        <p:nvSpPr>
          <p:cNvPr id="5" name="TextBox 4">
            <a:extLst>
              <a:ext uri="{FF2B5EF4-FFF2-40B4-BE49-F238E27FC236}">
                <a16:creationId xmlns:a16="http://schemas.microsoft.com/office/drawing/2014/main" id="{4F96F338-D19A-3B9E-D548-5789158E84BC}"/>
              </a:ext>
            </a:extLst>
          </p:cNvPr>
          <p:cNvSpPr txBox="1"/>
          <p:nvPr/>
        </p:nvSpPr>
        <p:spPr>
          <a:xfrm>
            <a:off x="235333" y="6391306"/>
            <a:ext cx="2518786" cy="369332"/>
          </a:xfrm>
          <a:prstGeom prst="rect">
            <a:avLst/>
          </a:prstGeom>
          <a:noFill/>
          <a:ln>
            <a:solidFill>
              <a:schemeClr val="bg2"/>
            </a:solidFill>
          </a:ln>
        </p:spPr>
        <p:txBody>
          <a:bodyPr wrap="square">
            <a:spAutoFit/>
          </a:bodyPr>
          <a:lstStyle/>
          <a:p>
            <a:r>
              <a:rPr lang="en-US" sz="1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4"/>
              </a:rPr>
              <a:t>@civillAE</a:t>
            </a:r>
            <a:endParaRPr lang="en-US" dirty="0"/>
          </a:p>
        </p:txBody>
      </p:sp>
    </p:spTree>
    <p:extLst>
      <p:ext uri="{BB962C8B-B14F-4D97-AF65-F5344CB8AC3E}">
        <p14:creationId xmlns:p14="http://schemas.microsoft.com/office/powerpoint/2010/main" val="25066042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36190" y="1188316"/>
            <a:ext cx="9864071" cy="1441762"/>
          </a:xfrm>
        </p:spPr>
        <p:txBody>
          <a:bodyPr>
            <a:normAutofit/>
          </a:bodyPr>
          <a:lstStyle/>
          <a:p>
            <a:pPr marL="0" indent="0" algn="just" rtl="1">
              <a:lnSpc>
                <a:spcPct val="150000"/>
              </a:lnSpc>
              <a:spcAft>
                <a:spcPts val="800"/>
              </a:spcAft>
              <a:buNone/>
            </a:pPr>
            <a:r>
              <a:rPr lang="fa-IR" sz="2000" dirty="0">
                <a:effectLst/>
                <a:latin typeface="Times New Roman" panose="02020603050405020304" pitchFamily="18" charset="0"/>
                <a:ea typeface="Calibri" panose="020F0502020204030204" pitchFamily="34" charset="0"/>
                <a:cs typeface="B Nazanin" panose="00000400000000000000" pitchFamily="2" charset="-78"/>
              </a:rPr>
              <a:t>نکته: با توجه به اینکه زمان تناوب با سختی رابطه عکس دارد پس در قاب های مهاربندی یا دیوار برشی که سختی بیشتری نسبت به قاب های خمشی دارند بنابراین زمان تناوب قاب های مهاربندی کمتر از قاب های خمشی است.</a:t>
            </a:r>
          </a:p>
        </p:txBody>
      </p:sp>
      <p:sp>
        <p:nvSpPr>
          <p:cNvPr id="4" name="Slide Number Placeholder 3"/>
          <p:cNvSpPr>
            <a:spLocks noGrp="1"/>
          </p:cNvSpPr>
          <p:nvPr>
            <p:ph type="sldNum" sz="quarter" idx="12"/>
          </p:nvPr>
        </p:nvSpPr>
        <p:spPr/>
        <p:txBody>
          <a:bodyPr/>
          <a:lstStyle/>
          <a:p>
            <a:r>
              <a:rPr lang="fa-IR" dirty="0"/>
              <a:t>10/59</a:t>
            </a:r>
            <a:endParaRPr lang="en-US" dirty="0"/>
          </a:p>
        </p:txBody>
      </p:sp>
      <p:pic>
        <p:nvPicPr>
          <p:cNvPr id="5" name="Picture 4">
            <a:extLst>
              <a:ext uri="{FF2B5EF4-FFF2-40B4-BE49-F238E27FC236}">
                <a16:creationId xmlns:a16="http://schemas.microsoft.com/office/drawing/2014/main" id="{59724693-EF3C-4F69-BB64-E5E6A15B883F}"/>
              </a:ext>
            </a:extLst>
          </p:cNvPr>
          <p:cNvPicPr>
            <a:picLocks noChangeAspect="1"/>
          </p:cNvPicPr>
          <p:nvPr/>
        </p:nvPicPr>
        <p:blipFill>
          <a:blip r:embed="rId3"/>
          <a:stretch>
            <a:fillRect/>
          </a:stretch>
        </p:blipFill>
        <p:spPr>
          <a:xfrm>
            <a:off x="3338443" y="2788252"/>
            <a:ext cx="5515113" cy="35680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a:extLst>
              <a:ext uri="{FF2B5EF4-FFF2-40B4-BE49-F238E27FC236}">
                <a16:creationId xmlns:a16="http://schemas.microsoft.com/office/drawing/2014/main" id="{4D78D94F-36D5-19FA-8009-07982ECFEDB3}"/>
              </a:ext>
            </a:extLst>
          </p:cNvPr>
          <p:cNvSpPr txBox="1"/>
          <p:nvPr/>
        </p:nvSpPr>
        <p:spPr>
          <a:xfrm>
            <a:off x="235333" y="6391306"/>
            <a:ext cx="2518786" cy="369332"/>
          </a:xfrm>
          <a:prstGeom prst="rect">
            <a:avLst/>
          </a:prstGeom>
          <a:noFill/>
          <a:ln>
            <a:solidFill>
              <a:schemeClr val="bg2"/>
            </a:solidFill>
          </a:ln>
        </p:spPr>
        <p:txBody>
          <a:bodyPr wrap="square">
            <a:spAutoFit/>
          </a:bodyPr>
          <a:lstStyle/>
          <a:p>
            <a:r>
              <a:rPr lang="en-US" sz="1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4"/>
              </a:rPr>
              <a:t>@civillAE</a:t>
            </a:r>
            <a:endParaRPr lang="en-US" dirty="0"/>
          </a:p>
        </p:txBody>
      </p:sp>
    </p:spTree>
    <p:extLst>
      <p:ext uri="{BB962C8B-B14F-4D97-AF65-F5344CB8AC3E}">
        <p14:creationId xmlns:p14="http://schemas.microsoft.com/office/powerpoint/2010/main" val="12888998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Cloud skipper design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mbria-Calibri">
      <a:maj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9Top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a:defPPr>
      </a:lstStyle>
      <a:style>
        <a:lnRef idx="1">
          <a:schemeClr val="accent2"/>
        </a:lnRef>
        <a:fillRef idx="2">
          <a:schemeClr val="accent2"/>
        </a:fillRef>
        <a:effectRef idx="1">
          <a:schemeClr val="accent2"/>
        </a:effectRef>
        <a:fontRef idx="minor">
          <a:schemeClr val="dk1"/>
        </a:fontRef>
      </a:style>
    </a:spDef>
    <a:lnDef>
      <a:spPr/>
      <a:bodyPr/>
      <a:lstStyle/>
      <a:style>
        <a:lnRef idx="1">
          <a:schemeClr val="accent2"/>
        </a:lnRef>
        <a:fillRef idx="0">
          <a:schemeClr val="accent2"/>
        </a:fillRef>
        <a:effectRef idx="0">
          <a:schemeClr val="accent2"/>
        </a:effectRef>
        <a:fontRef idx="minor">
          <a:schemeClr val="tx1"/>
        </a:fontRef>
      </a:style>
    </a:lnDef>
    <a:txDef>
      <a:spPr>
        <a:noFill/>
        <a:ln>
          <a:solidFill>
            <a:schemeClr val="bg2"/>
          </a:solidFill>
        </a:ln>
      </a:spPr>
      <a:bodyPr wrap="square" rtlCol="0" anchor="ctr" anchorCtr="1">
        <a:spAutoFit/>
      </a:bodyPr>
      <a:lstStyle>
        <a:defPPr>
          <a:defRPr dirty="0"/>
        </a:defPPr>
      </a:lstStyle>
    </a:txDef>
  </a:objectDefaults>
  <a:extraClrSchemeLst/>
  <a:extLst>
    <a:ext uri="{05A4C25C-085E-4340-85A3-A5531E510DB2}">
      <thm15:themeFamily xmlns:thm15="http://schemas.microsoft.com/office/thememl/2012/main" name="Cloud skipper design slides.potx" id="{A839CB2D-CAF8-4C90-9E08-F1ACA2C5BDD5}" vid="{4C3DFA96-B4CF-43D6-AFA3-6C4764C0CDA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mbria-Calibri">
      <a:maj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9Top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mbria-Calibri">
      <a:maj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9Top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TM10001105[[fn=Crop]]</Template>
  <TotalTime>1675</TotalTime>
  <Words>6549</Words>
  <Application>Microsoft Office PowerPoint</Application>
  <PresentationFormat>Widescreen</PresentationFormat>
  <Paragraphs>439</Paragraphs>
  <Slides>58</Slides>
  <Notes>58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58</vt:i4>
      </vt:variant>
    </vt:vector>
  </HeadingPairs>
  <TitlesOfParts>
    <vt:vector size="66" baseType="lpstr">
      <vt:lpstr>Arial</vt:lpstr>
      <vt:lpstr>B Nazanin</vt:lpstr>
      <vt:lpstr>Calibri</vt:lpstr>
      <vt:lpstr>Cambria</vt:lpstr>
      <vt:lpstr>Cambria Math</vt:lpstr>
      <vt:lpstr>Times New Roman</vt:lpstr>
      <vt:lpstr>Wingdings</vt:lpstr>
      <vt:lpstr>Cloud skipper design template</vt:lpstr>
      <vt:lpstr>PowerPoint Presentation</vt:lpstr>
      <vt:lpstr>PowerPoint Presentation</vt:lpstr>
      <vt:lpstr>مقدمه</vt:lpstr>
      <vt:lpstr>PowerPoint Presentation</vt:lpstr>
      <vt:lpstr>اهمیت و ضرورت تحقیق</vt:lpstr>
      <vt:lpstr>PowerPoint Presentation</vt:lpstr>
      <vt:lpstr>مفهوم دوره تناوب</vt:lpstr>
      <vt:lpstr>PowerPoint Presentation</vt:lpstr>
      <vt:lpstr>PowerPoint Presentation</vt:lpstr>
      <vt:lpstr>زمان تناوب تجربی</vt:lpstr>
      <vt:lpstr>روش های تحلیلی زمان تناوب ارتعاشی سازه</vt:lpstr>
      <vt:lpstr>مروری بر تحقیقات گذشته</vt:lpstr>
      <vt:lpstr>مروری بر تحقیقات گذشته</vt:lpstr>
      <vt:lpstr>مروری بر تحقیقات گذشته</vt:lpstr>
      <vt:lpstr>مروری بر تحقیقات گذشته</vt:lpstr>
      <vt:lpstr>مروری بر تحقیقات گذشته</vt:lpstr>
      <vt:lpstr>مروری بر تحقیقات گذشته</vt:lpstr>
      <vt:lpstr>مروری بر تحقیقات گذشته</vt:lpstr>
      <vt:lpstr>مروری بر تحقیقات گذشته</vt:lpstr>
      <vt:lpstr>مروری بر تحقیقات گذشته</vt:lpstr>
      <vt:lpstr>مروری بر تحقیقات گذشته</vt:lpstr>
      <vt:lpstr>مروری بر تحقیقات گذشته</vt:lpstr>
      <vt:lpstr>مروری بر تحقیقات گذشته</vt:lpstr>
      <vt:lpstr>مروری بر تحقیقات گذشته</vt:lpstr>
      <vt:lpstr>مروری بر تحقیقات گذشته</vt:lpstr>
      <vt:lpstr>مواد و روش تحقیق</vt:lpstr>
      <vt:lpstr>مواد و روش تحقیق</vt:lpstr>
      <vt:lpstr>علت انتخاب روش تحقیق </vt:lpstr>
      <vt:lpstr>تشریح روش تحقیق </vt:lpstr>
      <vt:lpstr>تشریح روش تحقیق </vt:lpstr>
      <vt:lpstr>تشریح روش تحقیق </vt:lpstr>
      <vt:lpstr>تشریح روش تحقیق </vt:lpstr>
      <vt:lpstr>تشریح روش تحقیق </vt:lpstr>
      <vt:lpstr>تشریح روش تحقیق </vt:lpstr>
      <vt:lpstr>تشریح روش تحقیق </vt:lpstr>
      <vt:lpstr>تشریح روش تحقیق </vt:lpstr>
      <vt:lpstr>تشریح روش تحقیق </vt:lpstr>
      <vt:lpstr>تشریح روش تحقیق </vt:lpstr>
      <vt:lpstr>نتایج-زمان تناوب سازه های نامنظم در ارتفاع</vt:lpstr>
      <vt:lpstr>نتایج-زمان تناوب سازه های نامنظم در ارتفاع</vt:lpstr>
      <vt:lpstr>نتایج-زمان تناوب سازه های نامنظم در ارتفاع</vt:lpstr>
      <vt:lpstr>نتایج-زمان تناوب سازه های نامنظم در ارتفاع</vt:lpstr>
      <vt:lpstr>نتایج-زمان تناوب سازه های نامنظم در ارتفاع</vt:lpstr>
      <vt:lpstr>نتایج-زمان تناوب سازه های نامنظم در ارتفاع</vt:lpstr>
      <vt:lpstr>نتایج-زمان تناوب سازه های نامنظم در ارتفاع</vt:lpstr>
      <vt:lpstr>نتایج-زمان تناوب سازه های نامنظم در ارتفاع</vt:lpstr>
      <vt:lpstr>نتایج-زمان تناوب سازه های نامنظم در ارتفاع</vt:lpstr>
      <vt:lpstr>نتایج-زمان تناوب سازه های نامنظم در ارتفاع</vt:lpstr>
      <vt:lpstr>نتایج-زمان تناوب سازه های نامنظم در ارتفاع</vt:lpstr>
      <vt:lpstr>نتایج-زمان تناوب سازه های نامنظم در پلان</vt:lpstr>
      <vt:lpstr>نتایج-زمان تناوب سازه های نامنظم در پلان</vt:lpstr>
      <vt:lpstr>نتایج-زمان تناوب سازه های نامنظم در پلان</vt:lpstr>
      <vt:lpstr>نتایج-زمان تناوب سازه های نامنظم در پلان</vt:lpstr>
      <vt:lpstr>نتایج-زمان تناوب سازه های نامنظم در پلان</vt:lpstr>
      <vt:lpstr>جمع بندی و نتیجه گیری</vt:lpstr>
      <vt:lpstr>جمع بندی و نتیجه گیری</vt:lpstr>
      <vt:lpstr>پیشنهادات</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ASUS</dc:creator>
  <cp:lastModifiedBy>Asus</cp:lastModifiedBy>
  <cp:revision>293</cp:revision>
  <dcterms:created xsi:type="dcterms:W3CDTF">2019-09-05T07:54:21Z</dcterms:created>
  <dcterms:modified xsi:type="dcterms:W3CDTF">2025-05-17T17:17:22Z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74062900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